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7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theme+xml" PartName="/ppt/theme/theme8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  <p:sldMasterId id="2147483660" r:id="rId5"/>
    <p:sldMasterId id="2147483661" r:id="rId6"/>
    <p:sldMasterId id="2147483662" r:id="rId7"/>
    <p:sldMasterId id="2147483663" r:id="rId8"/>
    <p:sldMasterId id="2147483664" r:id="rId9"/>
    <p:sldMasterId id="2147483665" r:id="rId10"/>
  </p:sldMasterIdLst>
  <p:notesMasterIdLst>
    <p:notesMasterId r:id="rId11"/>
  </p:notesMasterIdLst>
  <p:sldIdLst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</p:sldIdLst>
  <p:sldSz cy="6858000" cx="9144000"/>
  <p:notesSz cx="7010400" cy="9296400"/>
  <p:embeddedFontLst>
    <p:embeddedFont>
      <p:font typeface="Candara"/>
      <p:regular r:id="rId32"/>
      <p:bold r:id="rId33"/>
      <p:italic r:id="rId34"/>
      <p:boldItalic r:id="rId35"/>
    </p:embeddedFont>
    <p:embeddedFont>
      <p:font typeface="Noto Sans Symbols"/>
      <p:regular r:id="rId36"/>
      <p:bold r:id="rId37"/>
    </p:embeddedFont>
    <p:embeddedFont>
      <p:font typeface="Sorts Mill Goudy"/>
      <p:regular r:id="rId38"/>
      <p:italic r:id="rId3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928">
          <p15:clr>
            <a:srgbClr val="000000"/>
          </p15:clr>
        </p15:guide>
        <p15:guide id="2" pos="2208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928" orient="horz"/>
        <p:guide pos="2208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9.xml"/><Relationship Id="rId22" Type="http://schemas.openxmlformats.org/officeDocument/2006/relationships/slide" Target="slides/slide11.xml"/><Relationship Id="rId21" Type="http://schemas.openxmlformats.org/officeDocument/2006/relationships/slide" Target="slides/slide10.xml"/><Relationship Id="rId24" Type="http://schemas.openxmlformats.org/officeDocument/2006/relationships/slide" Target="slides/slide13.xml"/><Relationship Id="rId23" Type="http://schemas.openxmlformats.org/officeDocument/2006/relationships/slide" Target="slides/slide12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26" Type="http://schemas.openxmlformats.org/officeDocument/2006/relationships/slide" Target="slides/slide15.xml"/><Relationship Id="rId25" Type="http://schemas.openxmlformats.org/officeDocument/2006/relationships/slide" Target="slides/slide14.xml"/><Relationship Id="rId28" Type="http://schemas.openxmlformats.org/officeDocument/2006/relationships/slide" Target="slides/slide17.xml"/><Relationship Id="rId27" Type="http://schemas.openxmlformats.org/officeDocument/2006/relationships/slide" Target="slides/slide16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29" Type="http://schemas.openxmlformats.org/officeDocument/2006/relationships/slide" Target="slides/slide18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Relationship Id="rId31" Type="http://schemas.openxmlformats.org/officeDocument/2006/relationships/slide" Target="slides/slide20.xml"/><Relationship Id="rId30" Type="http://schemas.openxmlformats.org/officeDocument/2006/relationships/slide" Target="slides/slide19.xml"/><Relationship Id="rId11" Type="http://schemas.openxmlformats.org/officeDocument/2006/relationships/notesMaster" Target="notesMasters/notesMaster1.xml"/><Relationship Id="rId33" Type="http://schemas.openxmlformats.org/officeDocument/2006/relationships/font" Target="fonts/Candara-bold.fntdata"/><Relationship Id="rId10" Type="http://schemas.openxmlformats.org/officeDocument/2006/relationships/slideMaster" Target="slideMasters/slideMaster7.xml"/><Relationship Id="rId32" Type="http://schemas.openxmlformats.org/officeDocument/2006/relationships/font" Target="fonts/Candara-regular.fntdata"/><Relationship Id="rId13" Type="http://schemas.openxmlformats.org/officeDocument/2006/relationships/slide" Target="slides/slide2.xml"/><Relationship Id="rId35" Type="http://schemas.openxmlformats.org/officeDocument/2006/relationships/font" Target="fonts/Candara-boldItalic.fntdata"/><Relationship Id="rId12" Type="http://schemas.openxmlformats.org/officeDocument/2006/relationships/slide" Target="slides/slide1.xml"/><Relationship Id="rId34" Type="http://schemas.openxmlformats.org/officeDocument/2006/relationships/font" Target="fonts/Candara-italic.fntdata"/><Relationship Id="rId15" Type="http://schemas.openxmlformats.org/officeDocument/2006/relationships/slide" Target="slides/slide4.xml"/><Relationship Id="rId37" Type="http://schemas.openxmlformats.org/officeDocument/2006/relationships/font" Target="fonts/NotoSansSymbols-bold.fntdata"/><Relationship Id="rId14" Type="http://schemas.openxmlformats.org/officeDocument/2006/relationships/slide" Target="slides/slide3.xml"/><Relationship Id="rId36" Type="http://schemas.openxmlformats.org/officeDocument/2006/relationships/font" Target="fonts/NotoSansSymbols-regular.fntdata"/><Relationship Id="rId17" Type="http://schemas.openxmlformats.org/officeDocument/2006/relationships/slide" Target="slides/slide6.xml"/><Relationship Id="rId39" Type="http://schemas.openxmlformats.org/officeDocument/2006/relationships/font" Target="fonts/SortsMillGoudy-italic.fntdata"/><Relationship Id="rId16" Type="http://schemas.openxmlformats.org/officeDocument/2006/relationships/slide" Target="slides/slide5.xml"/><Relationship Id="rId38" Type="http://schemas.openxmlformats.org/officeDocument/2006/relationships/font" Target="fonts/SortsMillGoudy-regular.fntdata"/><Relationship Id="rId19" Type="http://schemas.openxmlformats.org/officeDocument/2006/relationships/slide" Target="slides/slide8.xml"/><Relationship Id="rId18" Type="http://schemas.openxmlformats.org/officeDocument/2006/relationships/slide" Target="slides/slide7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1925" y="0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11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35037" y="4416425"/>
            <a:ext cx="5140325" cy="4183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31262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1925" y="8831262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:notes"/>
          <p:cNvSpPr txBox="1"/>
          <p:nvPr>
            <p:ph idx="1" type="body"/>
          </p:nvPr>
        </p:nvSpPr>
        <p:spPr>
          <a:xfrm>
            <a:off x="935037" y="4416425"/>
            <a:ext cx="5140325" cy="418306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:notes"/>
          <p:cNvSpPr/>
          <p:nvPr>
            <p:ph idx="2" type="sldImg"/>
          </p:nvPr>
        </p:nvSpPr>
        <p:spPr>
          <a:xfrm>
            <a:off x="11811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0:notes"/>
          <p:cNvSpPr txBox="1"/>
          <p:nvPr>
            <p:ph idx="1" type="body"/>
          </p:nvPr>
        </p:nvSpPr>
        <p:spPr>
          <a:xfrm>
            <a:off x="935037" y="4416425"/>
            <a:ext cx="5140325" cy="418306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0:notes"/>
          <p:cNvSpPr/>
          <p:nvPr>
            <p:ph idx="2" type="sldImg"/>
          </p:nvPr>
        </p:nvSpPr>
        <p:spPr>
          <a:xfrm>
            <a:off x="11811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1:notes"/>
          <p:cNvSpPr txBox="1"/>
          <p:nvPr>
            <p:ph idx="1" type="body"/>
          </p:nvPr>
        </p:nvSpPr>
        <p:spPr>
          <a:xfrm>
            <a:off x="935037" y="4416425"/>
            <a:ext cx="5140325" cy="418306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11:notes"/>
          <p:cNvSpPr/>
          <p:nvPr>
            <p:ph idx="2" type="sldImg"/>
          </p:nvPr>
        </p:nvSpPr>
        <p:spPr>
          <a:xfrm>
            <a:off x="11811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2:notes"/>
          <p:cNvSpPr txBox="1"/>
          <p:nvPr>
            <p:ph idx="1" type="body"/>
          </p:nvPr>
        </p:nvSpPr>
        <p:spPr>
          <a:xfrm>
            <a:off x="935037" y="4416425"/>
            <a:ext cx="5140325" cy="418306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12:notes"/>
          <p:cNvSpPr/>
          <p:nvPr>
            <p:ph idx="2" type="sldImg"/>
          </p:nvPr>
        </p:nvSpPr>
        <p:spPr>
          <a:xfrm>
            <a:off x="11811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13:notes"/>
          <p:cNvSpPr/>
          <p:nvPr>
            <p:ph idx="2" type="sldImg"/>
          </p:nvPr>
        </p:nvSpPr>
        <p:spPr>
          <a:xfrm>
            <a:off x="11811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1" name="Google Shape;251;p13:notes"/>
          <p:cNvSpPr txBox="1"/>
          <p:nvPr>
            <p:ph idx="1" type="body"/>
          </p:nvPr>
        </p:nvSpPr>
        <p:spPr>
          <a:xfrm>
            <a:off x="935037" y="4416425"/>
            <a:ext cx="5140325" cy="4183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Bball Academy – info night April 8 and tryouts April 29/30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Super Achievers – high level athlete (usually provincial level or higher – 20 direct hours of training per week)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FAST – apply online: grade 9 and above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District Academies – see district website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YELL – grades 11/12 (business/entrepreneurship opportunities)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ACE-IT – grade 11/12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Culinary Arts – grade 11/12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13:notes"/>
          <p:cNvSpPr txBox="1"/>
          <p:nvPr/>
        </p:nvSpPr>
        <p:spPr>
          <a:xfrm>
            <a:off x="3971925" y="8831262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4:notes"/>
          <p:cNvSpPr txBox="1"/>
          <p:nvPr>
            <p:ph idx="1" type="body"/>
          </p:nvPr>
        </p:nvSpPr>
        <p:spPr>
          <a:xfrm>
            <a:off x="935037" y="4416425"/>
            <a:ext cx="5140325" cy="418306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4:notes"/>
          <p:cNvSpPr/>
          <p:nvPr>
            <p:ph idx="2" type="sldImg"/>
          </p:nvPr>
        </p:nvSpPr>
        <p:spPr>
          <a:xfrm>
            <a:off x="11811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5:notes"/>
          <p:cNvSpPr txBox="1"/>
          <p:nvPr>
            <p:ph idx="1" type="body"/>
          </p:nvPr>
        </p:nvSpPr>
        <p:spPr>
          <a:xfrm>
            <a:off x="935037" y="4416425"/>
            <a:ext cx="5140325" cy="418306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5:notes"/>
          <p:cNvSpPr/>
          <p:nvPr>
            <p:ph idx="2" type="sldImg"/>
          </p:nvPr>
        </p:nvSpPr>
        <p:spPr>
          <a:xfrm>
            <a:off x="11811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6:notes"/>
          <p:cNvSpPr txBox="1"/>
          <p:nvPr>
            <p:ph idx="1" type="body"/>
          </p:nvPr>
        </p:nvSpPr>
        <p:spPr>
          <a:xfrm>
            <a:off x="935037" y="4416425"/>
            <a:ext cx="5140325" cy="418306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p16:notes"/>
          <p:cNvSpPr/>
          <p:nvPr>
            <p:ph idx="2" type="sldImg"/>
          </p:nvPr>
        </p:nvSpPr>
        <p:spPr>
          <a:xfrm>
            <a:off x="11811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7:notes"/>
          <p:cNvSpPr txBox="1"/>
          <p:nvPr>
            <p:ph idx="1" type="body"/>
          </p:nvPr>
        </p:nvSpPr>
        <p:spPr>
          <a:xfrm>
            <a:off x="935037" y="4416425"/>
            <a:ext cx="5140325" cy="418306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17:notes"/>
          <p:cNvSpPr/>
          <p:nvPr>
            <p:ph idx="2" type="sldImg"/>
          </p:nvPr>
        </p:nvSpPr>
        <p:spPr>
          <a:xfrm>
            <a:off x="11811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8:notes"/>
          <p:cNvSpPr txBox="1"/>
          <p:nvPr>
            <p:ph idx="1" type="body"/>
          </p:nvPr>
        </p:nvSpPr>
        <p:spPr>
          <a:xfrm>
            <a:off x="935037" y="4416425"/>
            <a:ext cx="5140325" cy="418306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18:notes"/>
          <p:cNvSpPr/>
          <p:nvPr>
            <p:ph idx="2" type="sldImg"/>
          </p:nvPr>
        </p:nvSpPr>
        <p:spPr>
          <a:xfrm>
            <a:off x="11811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9:notes"/>
          <p:cNvSpPr txBox="1"/>
          <p:nvPr>
            <p:ph idx="1" type="body"/>
          </p:nvPr>
        </p:nvSpPr>
        <p:spPr>
          <a:xfrm>
            <a:off x="935037" y="4416425"/>
            <a:ext cx="5140325" cy="418306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19:notes"/>
          <p:cNvSpPr/>
          <p:nvPr>
            <p:ph idx="2" type="sldImg"/>
          </p:nvPr>
        </p:nvSpPr>
        <p:spPr>
          <a:xfrm>
            <a:off x="11811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:notes"/>
          <p:cNvSpPr txBox="1"/>
          <p:nvPr/>
        </p:nvSpPr>
        <p:spPr>
          <a:xfrm>
            <a:off x="3971925" y="8831262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77" name="Google Shape;177;p2:notes"/>
          <p:cNvSpPr/>
          <p:nvPr>
            <p:ph idx="2" type="sldImg"/>
          </p:nvPr>
        </p:nvSpPr>
        <p:spPr>
          <a:xfrm>
            <a:off x="11811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8" name="Google Shape;178;p2:notes"/>
          <p:cNvSpPr txBox="1"/>
          <p:nvPr>
            <p:ph idx="1" type="body"/>
          </p:nvPr>
        </p:nvSpPr>
        <p:spPr>
          <a:xfrm>
            <a:off x="935037" y="4416425"/>
            <a:ext cx="5140325" cy="4183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20:notes"/>
          <p:cNvSpPr txBox="1"/>
          <p:nvPr>
            <p:ph idx="1" type="body"/>
          </p:nvPr>
        </p:nvSpPr>
        <p:spPr>
          <a:xfrm>
            <a:off x="935037" y="4416425"/>
            <a:ext cx="5140325" cy="418306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p20:notes"/>
          <p:cNvSpPr/>
          <p:nvPr>
            <p:ph idx="2" type="sldImg"/>
          </p:nvPr>
        </p:nvSpPr>
        <p:spPr>
          <a:xfrm>
            <a:off x="11811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:notes"/>
          <p:cNvSpPr txBox="1"/>
          <p:nvPr>
            <p:ph idx="1" type="body"/>
          </p:nvPr>
        </p:nvSpPr>
        <p:spPr>
          <a:xfrm>
            <a:off x="935037" y="4416425"/>
            <a:ext cx="5140325" cy="418306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3:notes"/>
          <p:cNvSpPr/>
          <p:nvPr>
            <p:ph idx="2" type="sldImg"/>
          </p:nvPr>
        </p:nvSpPr>
        <p:spPr>
          <a:xfrm>
            <a:off x="11811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4:notes"/>
          <p:cNvSpPr txBox="1"/>
          <p:nvPr>
            <p:ph idx="1" type="body"/>
          </p:nvPr>
        </p:nvSpPr>
        <p:spPr>
          <a:xfrm>
            <a:off x="935037" y="4416425"/>
            <a:ext cx="5140325" cy="418306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4:notes"/>
          <p:cNvSpPr/>
          <p:nvPr>
            <p:ph idx="2" type="sldImg"/>
          </p:nvPr>
        </p:nvSpPr>
        <p:spPr>
          <a:xfrm>
            <a:off x="11811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5:notes"/>
          <p:cNvSpPr txBox="1"/>
          <p:nvPr/>
        </p:nvSpPr>
        <p:spPr>
          <a:xfrm>
            <a:off x="3971925" y="8831262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97" name="Google Shape;197;p5:notes"/>
          <p:cNvSpPr/>
          <p:nvPr>
            <p:ph idx="2" type="sldImg"/>
          </p:nvPr>
        </p:nvSpPr>
        <p:spPr>
          <a:xfrm>
            <a:off x="1193800" y="708025"/>
            <a:ext cx="4622800" cy="3467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8" name="Google Shape;198;p5:notes"/>
          <p:cNvSpPr txBox="1"/>
          <p:nvPr>
            <p:ph idx="1" type="body"/>
          </p:nvPr>
        </p:nvSpPr>
        <p:spPr>
          <a:xfrm>
            <a:off x="935037" y="4413250"/>
            <a:ext cx="5140325" cy="417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6:notes"/>
          <p:cNvSpPr/>
          <p:nvPr>
            <p:ph idx="2" type="sldImg"/>
          </p:nvPr>
        </p:nvSpPr>
        <p:spPr>
          <a:xfrm>
            <a:off x="11811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4" name="Google Shape;204;p6:notes"/>
          <p:cNvSpPr txBox="1"/>
          <p:nvPr>
            <p:ph idx="1" type="body"/>
          </p:nvPr>
        </p:nvSpPr>
        <p:spPr>
          <a:xfrm>
            <a:off x="935037" y="4416425"/>
            <a:ext cx="5140325" cy="4183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/>
              <a:t>Passes all 5 exams, gets a B or better in the Language Arts 12 exam and is one of the top 5000 marks in the 5 exams ($1000) – top twenty students will receive $2500</a:t>
            </a:r>
            <a:endParaRPr/>
          </a:p>
        </p:txBody>
      </p:sp>
      <p:sp>
        <p:nvSpPr>
          <p:cNvPr id="205" name="Google Shape;205;p6:notes"/>
          <p:cNvSpPr txBox="1"/>
          <p:nvPr/>
        </p:nvSpPr>
        <p:spPr>
          <a:xfrm>
            <a:off x="3971925" y="8831262"/>
            <a:ext cx="3038475" cy="4651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b="0" i="0" lang="en-US" sz="18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7:notes"/>
          <p:cNvSpPr txBox="1"/>
          <p:nvPr>
            <p:ph idx="1" type="body"/>
          </p:nvPr>
        </p:nvSpPr>
        <p:spPr>
          <a:xfrm>
            <a:off x="935037" y="4416425"/>
            <a:ext cx="5140325" cy="418306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7:notes"/>
          <p:cNvSpPr/>
          <p:nvPr>
            <p:ph idx="2" type="sldImg"/>
          </p:nvPr>
        </p:nvSpPr>
        <p:spPr>
          <a:xfrm>
            <a:off x="11811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8:notes"/>
          <p:cNvSpPr txBox="1"/>
          <p:nvPr>
            <p:ph idx="1" type="body"/>
          </p:nvPr>
        </p:nvSpPr>
        <p:spPr>
          <a:xfrm>
            <a:off x="935037" y="4416425"/>
            <a:ext cx="5140325" cy="418306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8:notes"/>
          <p:cNvSpPr/>
          <p:nvPr>
            <p:ph idx="2" type="sldImg"/>
          </p:nvPr>
        </p:nvSpPr>
        <p:spPr>
          <a:xfrm>
            <a:off x="11811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9:notes"/>
          <p:cNvSpPr txBox="1"/>
          <p:nvPr>
            <p:ph idx="1" type="body"/>
          </p:nvPr>
        </p:nvSpPr>
        <p:spPr>
          <a:xfrm>
            <a:off x="935037" y="4416425"/>
            <a:ext cx="5140325" cy="4183062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9:notes"/>
          <p:cNvSpPr/>
          <p:nvPr>
            <p:ph idx="2" type="sldImg"/>
          </p:nvPr>
        </p:nvSpPr>
        <p:spPr>
          <a:xfrm>
            <a:off x="1181100" y="696912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"/>
          <p:cNvSpPr txBox="1"/>
          <p:nvPr>
            <p:ph type="ctrTitle"/>
          </p:nvPr>
        </p:nvSpPr>
        <p:spPr>
          <a:xfrm>
            <a:off x="685800" y="1600200"/>
            <a:ext cx="7772400" cy="17801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" type="subTitle"/>
          </p:nvPr>
        </p:nvSpPr>
        <p:spPr>
          <a:xfrm>
            <a:off x="1371600" y="3556001"/>
            <a:ext cx="6400800" cy="14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lvl="1" algn="ctr">
              <a:spcBef>
                <a:spcPts val="44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5" name="Google Shape;25;p2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showMasterSp="0" type="picTx">
  <p:cSld name="PICTURE_WITH_CAPTION_TEXT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6"/>
          <p:cNvSpPr txBox="1"/>
          <p:nvPr>
            <p:ph type="title"/>
          </p:nvPr>
        </p:nvSpPr>
        <p:spPr>
          <a:xfrm>
            <a:off x="4874155" y="338667"/>
            <a:ext cx="3812645" cy="24299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sz="28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16"/>
          <p:cNvSpPr txBox="1"/>
          <p:nvPr>
            <p:ph idx="1" type="body"/>
          </p:nvPr>
        </p:nvSpPr>
        <p:spPr>
          <a:xfrm>
            <a:off x="4868333" y="2785533"/>
            <a:ext cx="3818467" cy="2421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45" name="Google Shape;145;p16"/>
          <p:cNvSpPr/>
          <p:nvPr>
            <p:ph idx="2" type="pic"/>
          </p:nvPr>
        </p:nvSpPr>
        <p:spPr>
          <a:xfrm>
            <a:off x="838200" y="1371600"/>
            <a:ext cx="3566160" cy="2926080"/>
          </a:xfrm>
          <a:prstGeom prst="roundRect">
            <a:avLst>
              <a:gd fmla="val 3924" name="adj"/>
            </a:avLst>
          </a:prstGeom>
          <a:solidFill>
            <a:schemeClr val="accent1"/>
          </a:solidFill>
          <a:ln>
            <a:noFill/>
          </a:ln>
          <a:effectLst>
            <a:reflection blurRad="0" dir="5400000" dist="5000" endA="0" endPos="30000" kx="0" rotWithShape="0" algn="bl" stA="30000" stPos="0" sy="-100000" ky="0"/>
          </a:effectLst>
        </p:spPr>
      </p:sp>
      <p:sp>
        <p:nvSpPr>
          <p:cNvPr id="146" name="Google Shape;146;p16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16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16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8"/>
          <p:cNvSpPr txBox="1"/>
          <p:nvPr>
            <p:ph type="title"/>
          </p:nvPr>
        </p:nvSpPr>
        <p:spPr>
          <a:xfrm rot="5400000">
            <a:off x="5414434" y="2662767"/>
            <a:ext cx="448733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18"/>
          <p:cNvSpPr txBox="1"/>
          <p:nvPr>
            <p:ph idx="1" type="body"/>
          </p:nvPr>
        </p:nvSpPr>
        <p:spPr>
          <a:xfrm rot="5400000">
            <a:off x="1223433" y="681567"/>
            <a:ext cx="448733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*"/>
              <a:defRPr/>
            </a:lvl1pPr>
            <a:lvl2pPr indent="-368300" lvl="1" marL="91440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Char char="*"/>
              <a:defRPr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*"/>
              <a:defRPr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65" name="Google Shape;165;p18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6" name="Google Shape;166;p18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18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"/>
          <p:cNvSpPr txBox="1"/>
          <p:nvPr>
            <p:ph idx="1" type="body"/>
          </p:nvPr>
        </p:nvSpPr>
        <p:spPr>
          <a:xfrm>
            <a:off x="871537" y="2674937"/>
            <a:ext cx="7408862" cy="3451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43" name="Google Shape;43;p4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4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5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5"/>
          <p:cNvSpPr txBox="1"/>
          <p:nvPr>
            <p:ph idx="1" type="body"/>
          </p:nvPr>
        </p:nvSpPr>
        <p:spPr>
          <a:xfrm rot="5400000">
            <a:off x="2850355" y="696118"/>
            <a:ext cx="3451225" cy="7408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*"/>
              <a:defRPr/>
            </a:lvl1pPr>
            <a:lvl2pPr indent="-368300" lvl="1" marL="914400" algn="l">
              <a:spcBef>
                <a:spcPts val="440"/>
              </a:spcBef>
              <a:spcAft>
                <a:spcPts val="0"/>
              </a:spcAft>
              <a:buSzPts val="2200"/>
              <a:buChar char="*"/>
              <a:defRPr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0" name="Google Shape;50;p5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5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5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6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6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6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7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7"/>
          <p:cNvSpPr txBox="1"/>
          <p:nvPr>
            <p:ph idx="1" type="body"/>
          </p:nvPr>
        </p:nvSpPr>
        <p:spPr>
          <a:xfrm>
            <a:off x="676656" y="2678114"/>
            <a:ext cx="3822192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80"/>
              </a:spcBef>
              <a:spcAft>
                <a:spcPts val="0"/>
              </a:spcAft>
              <a:buSzPts val="2400"/>
              <a:buNone/>
              <a:defRPr b="0" sz="24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1" name="Google Shape;61;p7"/>
          <p:cNvSpPr txBox="1"/>
          <p:nvPr>
            <p:ph idx="2" type="body"/>
          </p:nvPr>
        </p:nvSpPr>
        <p:spPr>
          <a:xfrm>
            <a:off x="677332" y="3429000"/>
            <a:ext cx="3820055" cy="2697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 sz="20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2pPr>
            <a:lvl3pPr indent="-330200" lvl="2" marL="13716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3pPr>
            <a:lvl4pPr indent="-317500" lvl="3" marL="18288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4pPr>
            <a:lvl5pPr indent="-317500" lvl="4" marL="22860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5pPr>
            <a:lvl6pPr indent="-330200" lvl="5" marL="27432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6pPr>
            <a:lvl7pPr indent="-330200" lvl="6" marL="32004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8pPr>
            <a:lvl9pPr indent="-330200" lvl="8" marL="41148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9pPr>
          </a:lstStyle>
          <a:p/>
        </p:txBody>
      </p:sp>
      <p:sp>
        <p:nvSpPr>
          <p:cNvPr id="62" name="Google Shape;62;p7"/>
          <p:cNvSpPr txBox="1"/>
          <p:nvPr>
            <p:ph idx="3" type="body"/>
          </p:nvPr>
        </p:nvSpPr>
        <p:spPr>
          <a:xfrm>
            <a:off x="4648200" y="2678113"/>
            <a:ext cx="3822192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480"/>
              </a:spcBef>
              <a:spcAft>
                <a:spcPts val="0"/>
              </a:spcAft>
              <a:buSzPts val="2400"/>
              <a:buNone/>
              <a:defRPr b="0" i="0" sz="24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3" name="Google Shape;63;p7"/>
          <p:cNvSpPr txBox="1"/>
          <p:nvPr>
            <p:ph idx="4" type="body"/>
          </p:nvPr>
        </p:nvSpPr>
        <p:spPr>
          <a:xfrm>
            <a:off x="4645025" y="3429000"/>
            <a:ext cx="3822192" cy="2697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 sz="20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2pPr>
            <a:lvl3pPr indent="-330200" lvl="2" marL="13716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3pPr>
            <a:lvl4pPr indent="-317500" lvl="3" marL="18288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4pPr>
            <a:lvl5pPr indent="-317500" lvl="4" marL="22860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5pPr>
            <a:lvl6pPr indent="-330200" lvl="5" marL="27432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6pPr>
            <a:lvl7pPr indent="-330200" lvl="6" marL="32004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8pPr>
            <a:lvl9pPr indent="-330200" lvl="8" marL="41148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9pPr>
          </a:lstStyle>
          <a:p/>
        </p:txBody>
      </p:sp>
      <p:sp>
        <p:nvSpPr>
          <p:cNvPr id="64" name="Google Shape;64;p7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7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7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8"/>
          <p:cNvSpPr txBox="1"/>
          <p:nvPr>
            <p:ph idx="1" type="body"/>
          </p:nvPr>
        </p:nvSpPr>
        <p:spPr>
          <a:xfrm>
            <a:off x="676655" y="2679192"/>
            <a:ext cx="3822192" cy="3447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0" name="Google Shape;70;p8"/>
          <p:cNvSpPr txBox="1"/>
          <p:nvPr>
            <p:ph idx="2" type="body"/>
          </p:nvPr>
        </p:nvSpPr>
        <p:spPr>
          <a:xfrm>
            <a:off x="4645152" y="2679192"/>
            <a:ext cx="3822192" cy="3447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71" name="Google Shape;71;p8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8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0"/>
          <p:cNvSpPr txBox="1"/>
          <p:nvPr>
            <p:ph type="title"/>
          </p:nvPr>
        </p:nvSpPr>
        <p:spPr>
          <a:xfrm>
            <a:off x="690032" y="246356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sz="44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" type="body"/>
          </p:nvPr>
        </p:nvSpPr>
        <p:spPr>
          <a:xfrm>
            <a:off x="1367365" y="1437448"/>
            <a:ext cx="6417734" cy="939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9" name="Google Shape;89;p10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0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0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2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2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2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showMasterSp="0" type="objTx">
  <p:cSld name="OBJECT_WITH_CAPTION_TEXT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4"/>
          <p:cNvSpPr txBox="1"/>
          <p:nvPr>
            <p:ph idx="1" type="body"/>
          </p:nvPr>
        </p:nvSpPr>
        <p:spPr>
          <a:xfrm>
            <a:off x="914400" y="3581400"/>
            <a:ext cx="3352800" cy="19050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24" name="Google Shape;124;p14"/>
          <p:cNvSpPr txBox="1"/>
          <p:nvPr>
            <p:ph type="title"/>
          </p:nvPr>
        </p:nvSpPr>
        <p:spPr>
          <a:xfrm>
            <a:off x="914400" y="2286000"/>
            <a:ext cx="33528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4"/>
          <p:cNvSpPr txBox="1"/>
          <p:nvPr>
            <p:ph idx="2" type="body"/>
          </p:nvPr>
        </p:nvSpPr>
        <p:spPr>
          <a:xfrm>
            <a:off x="4651962" y="1828800"/>
            <a:ext cx="3904076" cy="381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368300" lvl="0" marL="457200" algn="l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Char char="*"/>
              <a:defRPr sz="2200">
                <a:solidFill>
                  <a:schemeClr val="dk2"/>
                </a:solidFill>
              </a:defRPr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*"/>
              <a:defRPr sz="2000">
                <a:solidFill>
                  <a:schemeClr val="dk2"/>
                </a:solidFill>
              </a:defRPr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*"/>
              <a:defRPr sz="1800">
                <a:solidFill>
                  <a:schemeClr val="dk2"/>
                </a:solidFill>
              </a:defRPr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*"/>
              <a:defRPr sz="1600">
                <a:solidFill>
                  <a:schemeClr val="dk2"/>
                </a:solidFill>
              </a:defRPr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*"/>
              <a:defRPr sz="1600">
                <a:solidFill>
                  <a:schemeClr val="dk2"/>
                </a:solidFill>
              </a:defRPr>
            </a:lvl5pPr>
            <a:lvl6pPr indent="-355600" lvl="5" marL="27432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6pPr>
            <a:lvl7pPr indent="-355600" lvl="6" marL="32004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8pPr>
            <a:lvl9pPr indent="-355600" lvl="8" marL="41148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9pPr>
          </a:lstStyle>
          <a:p/>
        </p:txBody>
      </p:sp>
      <p:sp>
        <p:nvSpPr>
          <p:cNvPr id="126" name="Google Shape;126;p14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14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14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theme" Target="../theme/theme2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4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5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6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7.xml"/></Relationships>
</file>

<file path=ppt/slideMasters/_rels/slideMaster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fmla="val 275" name="adj"/>
            </a:avLst>
          </a:prstGeom>
          <a:gradFill>
            <a:gsLst>
              <a:gs pos="0">
                <a:srgbClr val="CC9A1A"/>
              </a:gs>
              <a:gs pos="100000">
                <a:srgbClr val="F1D792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" name="Google Shape;11;p1"/>
          <p:cNvGrpSpPr/>
          <p:nvPr/>
        </p:nvGrpSpPr>
        <p:grpSpPr>
          <a:xfrm>
            <a:off x="211137" y="5354637"/>
            <a:ext cx="8723312" cy="1330325"/>
            <a:chOff x="-3905250" y="4294188"/>
            <a:chExt cx="13011150" cy="1892300"/>
          </a:xfrm>
        </p:grpSpPr>
        <p:sp>
          <p:nvSpPr>
            <p:cNvPr id="12" name="Google Shape;12;p1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3960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1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" name="Google Shape;17;p1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" type="body"/>
          </p:nvPr>
        </p:nvSpPr>
        <p:spPr>
          <a:xfrm>
            <a:off x="871537" y="2674937"/>
            <a:ext cx="7408862" cy="3451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*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*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*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*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*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9" name="Google Shape;19;p1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1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/>
          <p:nvPr/>
        </p:nvSpPr>
        <p:spPr>
          <a:xfrm>
            <a:off x="228600" y="228600"/>
            <a:ext cx="8696325" cy="2468562"/>
          </a:xfrm>
          <a:prstGeom prst="roundRect">
            <a:avLst>
              <a:gd fmla="val 726" name="adj"/>
            </a:avLst>
          </a:prstGeom>
          <a:gradFill>
            <a:gsLst>
              <a:gs pos="0">
                <a:srgbClr val="CC9A1A"/>
              </a:gs>
              <a:gs pos="89999">
                <a:srgbClr val="F1D792"/>
              </a:gs>
              <a:gs pos="100000">
                <a:srgbClr val="F1D792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0" name="Google Shape;30;p3"/>
          <p:cNvGrpSpPr/>
          <p:nvPr/>
        </p:nvGrpSpPr>
        <p:grpSpPr>
          <a:xfrm>
            <a:off x="211137" y="1679575"/>
            <a:ext cx="8723312" cy="1330325"/>
            <a:chOff x="-3905251" y="4294188"/>
            <a:chExt cx="13027839" cy="1892300"/>
          </a:xfrm>
        </p:grpSpPr>
        <p:sp>
          <p:nvSpPr>
            <p:cNvPr id="31" name="Google Shape;31;p3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3960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3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3"/>
            <p:cNvSpPr/>
            <p:nvPr/>
          </p:nvSpPr>
          <p:spPr>
            <a:xfrm>
              <a:off x="-3905251" y="4294188"/>
              <a:ext cx="13027839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" name="Google Shape;36;p3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3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3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3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40" name="Google Shape;40;p3"/>
          <p:cNvSpPr txBox="1"/>
          <p:nvPr>
            <p:ph idx="1" type="body"/>
          </p:nvPr>
        </p:nvSpPr>
        <p:spPr>
          <a:xfrm>
            <a:off x="871537" y="2674937"/>
            <a:ext cx="7408862" cy="3451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*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*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*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*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*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9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fmla="val 275" name="adj"/>
            </a:avLst>
          </a:prstGeom>
          <a:gradFill>
            <a:gsLst>
              <a:gs pos="0">
                <a:srgbClr val="CC9A1A"/>
              </a:gs>
              <a:gs pos="100000">
                <a:srgbClr val="F1D792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9"/>
          <p:cNvSpPr/>
          <p:nvPr/>
        </p:nvSpPr>
        <p:spPr>
          <a:xfrm>
            <a:off x="6046787" y="4203700"/>
            <a:ext cx="2876550" cy="714375"/>
          </a:xfrm>
          <a:custGeom>
            <a:rect b="b" l="l" r="r" t="t"/>
            <a:pathLst>
              <a:path extrusionOk="0" h="640" w="2706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lt2">
              <a:alpha val="28627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9"/>
          <p:cNvSpPr/>
          <p:nvPr/>
        </p:nvSpPr>
        <p:spPr>
          <a:xfrm>
            <a:off x="2619375" y="4075112"/>
            <a:ext cx="5545137" cy="850900"/>
          </a:xfrm>
          <a:custGeom>
            <a:rect b="b" l="l" r="r" t="t"/>
            <a:pathLst>
              <a:path extrusionOk="0" h="762" w="5216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lt2">
              <a:alpha val="39607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9"/>
          <p:cNvSpPr/>
          <p:nvPr/>
        </p:nvSpPr>
        <p:spPr>
          <a:xfrm>
            <a:off x="2828925" y="4087812"/>
            <a:ext cx="5467350" cy="774700"/>
          </a:xfrm>
          <a:custGeom>
            <a:rect b="b" l="l" r="r" t="t"/>
            <a:pathLst>
              <a:path extrusionOk="0" h="694" w="514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9"/>
          <p:cNvSpPr/>
          <p:nvPr/>
        </p:nvSpPr>
        <p:spPr>
          <a:xfrm>
            <a:off x="5610225" y="4073525"/>
            <a:ext cx="3306762" cy="652462"/>
          </a:xfrm>
          <a:custGeom>
            <a:rect b="b" l="l" r="r" t="t"/>
            <a:pathLst>
              <a:path extrusionOk="0" h="584" w="3112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9"/>
          <p:cNvSpPr/>
          <p:nvPr/>
        </p:nvSpPr>
        <p:spPr>
          <a:xfrm>
            <a:off x="211137" y="4059237"/>
            <a:ext cx="8723312" cy="1328737"/>
          </a:xfrm>
          <a:custGeom>
            <a:rect b="b" l="l" r="r" t="t"/>
            <a:pathLst>
              <a:path extrusionOk="0" h="1192" w="8196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9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2" name="Google Shape;82;p9"/>
          <p:cNvSpPr txBox="1"/>
          <p:nvPr>
            <p:ph idx="1" type="body"/>
          </p:nvPr>
        </p:nvSpPr>
        <p:spPr>
          <a:xfrm>
            <a:off x="871537" y="2674937"/>
            <a:ext cx="7408862" cy="3451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*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*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*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*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*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83" name="Google Shape;83;p9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Google Shape;84;p9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9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1"/>
          <p:cNvSpPr/>
          <p:nvPr/>
        </p:nvSpPr>
        <p:spPr>
          <a:xfrm>
            <a:off x="228600" y="228600"/>
            <a:ext cx="8696325" cy="1427162"/>
          </a:xfrm>
          <a:prstGeom prst="roundRect">
            <a:avLst>
              <a:gd fmla="val 1541" name="adj"/>
            </a:avLst>
          </a:prstGeom>
          <a:gradFill>
            <a:gsLst>
              <a:gs pos="0">
                <a:srgbClr val="CC9A1A"/>
              </a:gs>
              <a:gs pos="89999">
                <a:srgbClr val="F1D792"/>
              </a:gs>
              <a:gs pos="100000">
                <a:srgbClr val="F1D792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4" name="Google Shape;94;p11"/>
          <p:cNvGrpSpPr/>
          <p:nvPr/>
        </p:nvGrpSpPr>
        <p:grpSpPr>
          <a:xfrm>
            <a:off x="211137" y="714375"/>
            <a:ext cx="8723312" cy="1330325"/>
            <a:chOff x="-3905251" y="4294188"/>
            <a:chExt cx="13027839" cy="1892300"/>
          </a:xfrm>
        </p:grpSpPr>
        <p:sp>
          <p:nvSpPr>
            <p:cNvPr id="95" name="Google Shape;95;p11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1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3960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1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1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1"/>
            <p:cNvSpPr/>
            <p:nvPr/>
          </p:nvSpPr>
          <p:spPr>
            <a:xfrm>
              <a:off x="-3905251" y="4294188"/>
              <a:ext cx="13027839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0" name="Google Shape;100;p11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1" name="Google Shape;101;p11"/>
          <p:cNvSpPr txBox="1"/>
          <p:nvPr>
            <p:ph idx="1" type="body"/>
          </p:nvPr>
        </p:nvSpPr>
        <p:spPr>
          <a:xfrm>
            <a:off x="871537" y="2674937"/>
            <a:ext cx="7408862" cy="3451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*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*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*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*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*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02" name="Google Shape;102;p11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3" name="Google Shape;103;p11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" name="Google Shape;104;p11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5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3"/>
          <p:cNvSpPr/>
          <p:nvPr/>
        </p:nvSpPr>
        <p:spPr>
          <a:xfrm>
            <a:off x="228600" y="228600"/>
            <a:ext cx="8696325" cy="1427162"/>
          </a:xfrm>
          <a:prstGeom prst="roundRect">
            <a:avLst>
              <a:gd fmla="val 1541" name="adj"/>
            </a:avLst>
          </a:prstGeom>
          <a:gradFill>
            <a:gsLst>
              <a:gs pos="0">
                <a:srgbClr val="CC9A1A"/>
              </a:gs>
              <a:gs pos="89999">
                <a:srgbClr val="F1D792"/>
              </a:gs>
              <a:gs pos="100000">
                <a:srgbClr val="F1D792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1" name="Google Shape;111;p13"/>
          <p:cNvGrpSpPr/>
          <p:nvPr/>
        </p:nvGrpSpPr>
        <p:grpSpPr>
          <a:xfrm>
            <a:off x="211137" y="714375"/>
            <a:ext cx="8723312" cy="1331912"/>
            <a:chOff x="-3905250" y="4294188"/>
            <a:chExt cx="13011150" cy="1892300"/>
          </a:xfrm>
        </p:grpSpPr>
        <p:sp>
          <p:nvSpPr>
            <p:cNvPr id="112" name="Google Shape;112;p13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3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3960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3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3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3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7" name="Google Shape;117;p13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8" name="Google Shape;118;p13"/>
          <p:cNvSpPr txBox="1"/>
          <p:nvPr>
            <p:ph idx="1" type="body"/>
          </p:nvPr>
        </p:nvSpPr>
        <p:spPr>
          <a:xfrm>
            <a:off x="871537" y="2674937"/>
            <a:ext cx="7408862" cy="3451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*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*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*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*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*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19" name="Google Shape;119;p13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0" name="Google Shape;120;p13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1" name="Google Shape;121;p13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fmla="val 275" name="adj"/>
            </a:avLst>
          </a:prstGeom>
          <a:gradFill>
            <a:gsLst>
              <a:gs pos="0">
                <a:srgbClr val="CC9A1A"/>
              </a:gs>
              <a:gs pos="100000">
                <a:srgbClr val="F1D792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31" name="Google Shape;131;p15"/>
          <p:cNvGrpSpPr/>
          <p:nvPr/>
        </p:nvGrpSpPr>
        <p:grpSpPr>
          <a:xfrm>
            <a:off x="211137" y="5354637"/>
            <a:ext cx="8723312" cy="1330325"/>
            <a:chOff x="-3905250" y="4294188"/>
            <a:chExt cx="13011150" cy="1892300"/>
          </a:xfrm>
        </p:grpSpPr>
        <p:sp>
          <p:nvSpPr>
            <p:cNvPr id="132" name="Google Shape;132;p15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5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3960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5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5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5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7" name="Google Shape;137;p15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8" name="Google Shape;138;p15"/>
          <p:cNvSpPr txBox="1"/>
          <p:nvPr>
            <p:ph idx="1" type="body"/>
          </p:nvPr>
        </p:nvSpPr>
        <p:spPr>
          <a:xfrm>
            <a:off x="871537" y="2674937"/>
            <a:ext cx="7408862" cy="3451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*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*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*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*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*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39" name="Google Shape;139;p15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0" name="Google Shape;140;p15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1" name="Google Shape;141;p15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7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7"/>
          <p:cNvSpPr/>
          <p:nvPr/>
        </p:nvSpPr>
        <p:spPr>
          <a:xfrm>
            <a:off x="228600" y="228600"/>
            <a:ext cx="8696325" cy="1427162"/>
          </a:xfrm>
          <a:prstGeom prst="roundRect">
            <a:avLst>
              <a:gd fmla="val 1541" name="adj"/>
            </a:avLst>
          </a:prstGeom>
          <a:gradFill>
            <a:gsLst>
              <a:gs pos="0">
                <a:srgbClr val="CC9A1A"/>
              </a:gs>
              <a:gs pos="89999">
                <a:srgbClr val="F1D792"/>
              </a:gs>
              <a:gs pos="100000">
                <a:srgbClr val="F1D792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51" name="Google Shape;151;p17"/>
          <p:cNvGrpSpPr/>
          <p:nvPr/>
        </p:nvGrpSpPr>
        <p:grpSpPr>
          <a:xfrm>
            <a:off x="211137" y="714375"/>
            <a:ext cx="8723312" cy="1331912"/>
            <a:chOff x="-3905250" y="4294188"/>
            <a:chExt cx="13011150" cy="1892300"/>
          </a:xfrm>
        </p:grpSpPr>
        <p:sp>
          <p:nvSpPr>
            <p:cNvPr id="152" name="Google Shape;152;p17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17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3960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17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17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17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7" name="Google Shape;157;p17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8" name="Google Shape;158;p17"/>
          <p:cNvSpPr txBox="1"/>
          <p:nvPr>
            <p:ph idx="1" type="body"/>
          </p:nvPr>
        </p:nvSpPr>
        <p:spPr>
          <a:xfrm>
            <a:off x="871537" y="2674937"/>
            <a:ext cx="7408862" cy="3451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*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*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*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*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*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59" name="Google Shape;159;p17"/>
          <p:cNvSpPr txBox="1"/>
          <p:nvPr>
            <p:ph idx="10" type="dt"/>
          </p:nvPr>
        </p:nvSpPr>
        <p:spPr>
          <a:xfrm>
            <a:off x="5164137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0" name="Google Shape;160;p17"/>
          <p:cNvSpPr txBox="1"/>
          <p:nvPr>
            <p:ph idx="11" type="ftr"/>
          </p:nvPr>
        </p:nvSpPr>
        <p:spPr>
          <a:xfrm>
            <a:off x="193675" y="6249987"/>
            <a:ext cx="3786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1" name="Google Shape;161;p17"/>
          <p:cNvSpPr txBox="1"/>
          <p:nvPr>
            <p:ph idx="12" type="sldNum"/>
          </p:nvPr>
        </p:nvSpPr>
        <p:spPr>
          <a:xfrm>
            <a:off x="3990975" y="6249987"/>
            <a:ext cx="116205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Arial"/>
              <a:buNone/>
              <a:defRPr b="0" i="0" sz="1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wvsscounselling.weebly.com/" TargetMode="External"/><Relationship Id="rId4" Type="http://schemas.openxmlformats.org/officeDocument/2006/relationships/hyperlink" Target="https://westvancouverschools.ca/westvancouver-secondary/students/course-selection-guide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go45.sd45.bc.ca/schools/westvancouver/students/Pages/Counselling.aspx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9"/>
          <p:cNvSpPr txBox="1"/>
          <p:nvPr>
            <p:ph type="ctrTitle"/>
          </p:nvPr>
        </p:nvSpPr>
        <p:spPr>
          <a:xfrm>
            <a:off x="1447800" y="533400"/>
            <a:ext cx="6934200" cy="16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COURSE PLANNING</a:t>
            </a:r>
            <a:br>
              <a:rPr b="0" i="0" lang="en-US" sz="440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440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Grade 8 into 9</a:t>
            </a:r>
            <a:endParaRPr/>
          </a:p>
        </p:txBody>
      </p:sp>
      <p:sp>
        <p:nvSpPr>
          <p:cNvPr id="173" name="Google Shape;173;p19"/>
          <p:cNvSpPr txBox="1"/>
          <p:nvPr>
            <p:ph idx="1" type="subTitle"/>
          </p:nvPr>
        </p:nvSpPr>
        <p:spPr>
          <a:xfrm>
            <a:off x="1143000" y="3352800"/>
            <a:ext cx="6858000" cy="243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b="0" i="0" lang="en-US" sz="40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WELCOME !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t/>
            </a:r>
            <a:endParaRPr b="0" i="0" sz="40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57200" lvl="1" marL="91440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Char char="•"/>
            </a:pPr>
            <a:r>
              <a:rPr b="0" i="0" lang="en-US" sz="2700" u="none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Graduation Program</a:t>
            </a:r>
            <a:endParaRPr/>
          </a:p>
          <a:p>
            <a:pPr indent="-457200" lvl="1" marL="914400" rtl="0" algn="l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Arial"/>
              <a:buChar char="•"/>
            </a:pPr>
            <a:r>
              <a:rPr b="0" i="0" lang="en-US" sz="2700" u="none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Grade 9 Program</a:t>
            </a:r>
            <a:endParaRPr/>
          </a:p>
          <a:p>
            <a:pPr indent="0" lvl="0" marL="0" rtl="0" algn="ctr">
              <a:spcBef>
                <a:spcPts val="540"/>
              </a:spcBef>
              <a:spcAft>
                <a:spcPts val="0"/>
              </a:spcAft>
              <a:buSzPts val="2700"/>
              <a:buNone/>
            </a:pPr>
            <a:r>
              <a:t/>
            </a:r>
            <a:endParaRPr b="0" i="0" sz="2700" u="none">
              <a:solidFill>
                <a:srgbClr val="00009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logo" id="174" name="Google Shape;174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086600" y="2743200"/>
            <a:ext cx="1655762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28"/>
          <p:cNvSpPr txBox="1"/>
          <p:nvPr>
            <p:ph idx="1" type="body"/>
          </p:nvPr>
        </p:nvSpPr>
        <p:spPr>
          <a:xfrm>
            <a:off x="533400" y="2519362"/>
            <a:ext cx="7313612" cy="4360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49" lvl="1" marL="5762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rPr b="1" i="0" lang="en-US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APPLIED SKILLS COURSES</a:t>
            </a:r>
            <a:endParaRPr/>
          </a:p>
          <a:p>
            <a:pPr indent="0" lvl="3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(ADST = applied design skills technology</a:t>
            </a:r>
            <a:endParaRPr/>
          </a:p>
          <a:p>
            <a:pPr indent="-127000" lvl="3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*"/>
            </a:pP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Computer Studies 9: Media Design</a:t>
            </a:r>
            <a:endParaRPr/>
          </a:p>
          <a:p>
            <a:pPr indent="-127000" lvl="3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*"/>
            </a:pP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Computer Studies 9: Computer Science</a:t>
            </a:r>
            <a:endParaRPr/>
          </a:p>
          <a:p>
            <a:pPr indent="-127000" lvl="3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*"/>
            </a:pP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Metalwork 9</a:t>
            </a:r>
            <a:endParaRPr/>
          </a:p>
          <a:p>
            <a:pPr indent="-127000" lvl="3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*"/>
            </a:pP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Woodwork 9</a:t>
            </a:r>
            <a:endParaRPr/>
          </a:p>
          <a:p>
            <a:pPr indent="-127000" lvl="3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*"/>
            </a:pP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Food &amp; Nutrition 9</a:t>
            </a:r>
            <a:endParaRPr/>
          </a:p>
          <a:p>
            <a:pPr indent="-127000" lvl="3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*"/>
            </a:pP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Drafting &amp; Design 9*</a:t>
            </a:r>
            <a:endParaRPr/>
          </a:p>
          <a:p>
            <a:pPr indent="-127000" lvl="3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Noto Sans Symbols"/>
              <a:buChar char="*"/>
            </a:pP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Textile Studies 9*</a:t>
            </a:r>
            <a:endParaRPr/>
          </a:p>
          <a:p>
            <a:pPr indent="0" lvl="3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t/>
            </a:r>
            <a:endParaRPr b="0" baseline="30000" i="0" sz="2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1233487" marR="0" rtl="0" algn="l">
              <a:lnSpc>
                <a:spcPct val="9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</a:pPr>
            <a:r>
              <a:rPr b="0" i="1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*could also satisfy Fine Art requirement</a:t>
            </a:r>
            <a:endParaRPr/>
          </a:p>
        </p:txBody>
      </p:sp>
      <p:sp>
        <p:nvSpPr>
          <p:cNvPr id="234" name="Google Shape;234;p28"/>
          <p:cNvSpPr txBox="1"/>
          <p:nvPr>
            <p:ph type="title"/>
          </p:nvPr>
        </p:nvSpPr>
        <p:spPr>
          <a:xfrm>
            <a:off x="457200" y="614362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ELECTIVES</a:t>
            </a:r>
            <a:endParaRPr/>
          </a:p>
        </p:txBody>
      </p:sp>
      <p:pic>
        <p:nvPicPr>
          <p:cNvPr descr="Applied Design, Skills &amp; Technology K-12 | Learning Services" id="235" name="Google Shape;235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24600" y="2667000"/>
            <a:ext cx="2438400" cy="230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9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400">
              <a:solidFill>
                <a:srgbClr val="FFFFFF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pic>
        <p:nvPicPr>
          <p:cNvPr id="241" name="Google Shape;241;p2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4875" y="2057400"/>
            <a:ext cx="7629525" cy="429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0"/>
          <p:cNvSpPr txBox="1"/>
          <p:nvPr>
            <p:ph idx="1" type="body"/>
          </p:nvPr>
        </p:nvSpPr>
        <p:spPr>
          <a:xfrm>
            <a:off x="439737" y="1590675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599" lvl="2" marL="855662" marR="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ans Symbols"/>
              <a:buNone/>
            </a:pPr>
            <a:r>
              <a:t/>
            </a:r>
            <a:endParaRPr b="1" i="0" sz="26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599" lvl="2" marL="855662" marR="0" rtl="0" algn="l">
              <a:lnSpc>
                <a:spcPct val="7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ans Symbols"/>
              <a:buNone/>
            </a:pPr>
            <a:r>
              <a:rPr b="1" i="0" lang="en-US" sz="2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FINE ARTS COURSES</a:t>
            </a:r>
            <a:endParaRPr/>
          </a:p>
          <a:p>
            <a:pPr indent="-228599" lvl="2" marL="855662" marR="0" rtl="0" algn="l">
              <a:lnSpc>
                <a:spcPct val="7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Noto Sans Symbols"/>
              <a:buNone/>
            </a:pPr>
            <a:r>
              <a:t/>
            </a:r>
            <a:endParaRPr b="0" i="0" sz="1900" u="sng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599" lvl="2" marL="855662" marR="0" rtl="0" algn="l">
              <a:lnSpc>
                <a:spcPct val="7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Noto Sans Symbols"/>
              <a:buNone/>
            </a:pPr>
            <a:r>
              <a:rPr b="0" i="0" lang="en-US" sz="1900" u="sng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Visual Art</a:t>
            </a:r>
            <a:endParaRPr/>
          </a:p>
          <a:p>
            <a:pPr indent="-228599" lvl="2" marL="855662" marR="0" rtl="0" algn="l">
              <a:lnSpc>
                <a:spcPct val="70000"/>
              </a:lnSpc>
              <a:spcBef>
                <a:spcPts val="34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Char char="*"/>
            </a:pPr>
            <a:r>
              <a:rPr b="0" i="0" lang="en-US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Art 9</a:t>
            </a:r>
            <a:endParaRPr/>
          </a:p>
          <a:p>
            <a:pPr indent="-228599" lvl="2" marL="855662" marR="0" rtl="0" algn="l">
              <a:lnSpc>
                <a:spcPct val="70000"/>
              </a:lnSpc>
              <a:spcBef>
                <a:spcPts val="34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Char char="*"/>
            </a:pPr>
            <a:r>
              <a:rPr b="0" i="0" lang="en-US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Photography 9</a:t>
            </a:r>
            <a:endParaRPr/>
          </a:p>
          <a:p>
            <a:pPr indent="-228599" lvl="2" marL="855662" marR="0" rtl="0" algn="l">
              <a:lnSpc>
                <a:spcPct val="70000"/>
              </a:lnSpc>
              <a:spcBef>
                <a:spcPts val="34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Char char="*"/>
            </a:pPr>
            <a:r>
              <a:rPr b="0" i="0" lang="en-US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Media: Animation &amp; Video 9    </a:t>
            </a:r>
            <a:endParaRPr/>
          </a:p>
          <a:p>
            <a:pPr indent="-228599" lvl="2" marL="855662" marR="0" rtl="0" algn="l">
              <a:lnSpc>
                <a:spcPct val="70000"/>
              </a:lnSpc>
              <a:spcBef>
                <a:spcPts val="340"/>
              </a:spcBef>
              <a:spcAft>
                <a:spcPts val="0"/>
              </a:spcAft>
              <a:buClr>
                <a:schemeClr val="accent1"/>
              </a:buClr>
              <a:buSzPts val="1700"/>
              <a:buFont typeface="Noto Sans Symbols"/>
              <a:buNone/>
            </a:pPr>
            <a:r>
              <a:rPr b="0" i="0" lang="en-US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  <a:p>
            <a:pPr indent="-228599" lvl="2" marL="855662" marR="0" rtl="0" algn="l">
              <a:lnSpc>
                <a:spcPct val="7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Noto Sans Symbols"/>
              <a:buNone/>
            </a:pPr>
            <a:r>
              <a:rPr b="0" i="0" lang="en-US" sz="1900" u="sng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Music</a:t>
            </a:r>
            <a:endParaRPr/>
          </a:p>
          <a:p>
            <a:pPr indent="-228599" lvl="2" marL="855662" marR="0" rtl="0" algn="l">
              <a:lnSpc>
                <a:spcPct val="70000"/>
              </a:lnSpc>
              <a:spcBef>
                <a:spcPts val="34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Char char="*"/>
            </a:pPr>
            <a:r>
              <a:rPr b="0" i="0" lang="en-US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Guitar (Intro and Advanced classes) </a:t>
            </a:r>
            <a:endParaRPr/>
          </a:p>
          <a:p>
            <a:pPr indent="-228599" lvl="2" marL="855662" marR="0" rtl="0" algn="l">
              <a:lnSpc>
                <a:spcPct val="70000"/>
              </a:lnSpc>
              <a:spcBef>
                <a:spcPts val="34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Char char="*"/>
            </a:pPr>
            <a:r>
              <a:rPr b="0" i="0" lang="en-US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Rock Band 9 (experience required)</a:t>
            </a:r>
            <a:endParaRPr/>
          </a:p>
          <a:p>
            <a:pPr indent="-228599" lvl="2" marL="855662" marR="0" rtl="0" algn="l">
              <a:lnSpc>
                <a:spcPct val="70000"/>
              </a:lnSpc>
              <a:spcBef>
                <a:spcPts val="34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Char char="*"/>
            </a:pPr>
            <a:r>
              <a:rPr b="0" i="0" lang="en-US" sz="17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Jazz Band 9 (experience required)</a:t>
            </a:r>
            <a:endParaRPr/>
          </a:p>
          <a:p>
            <a:pPr indent="-120649" lvl="2" marL="855662" marR="0" rtl="0" algn="l">
              <a:lnSpc>
                <a:spcPct val="70000"/>
              </a:lnSpc>
              <a:spcBef>
                <a:spcPts val="34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Noto Sans Symbols"/>
              <a:buNone/>
            </a:pPr>
            <a:r>
              <a:t/>
            </a:r>
            <a:endParaRPr b="0" i="0" sz="17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599" lvl="2" marL="855662" marR="0" rtl="0" algn="l">
              <a:lnSpc>
                <a:spcPct val="7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Noto Sans Symbols"/>
              <a:buNone/>
            </a:pPr>
            <a:r>
              <a:rPr b="0" i="0" lang="en-US" sz="1900" u="sng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Theatre Arts</a:t>
            </a:r>
            <a:r>
              <a:rPr b="0" i="0" lang="en-US" sz="19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/>
          </a:p>
          <a:p>
            <a:pPr indent="-228599" lvl="2" marL="855662" marR="0" rtl="0" algn="l">
              <a:lnSpc>
                <a:spcPct val="7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*"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Dance 9, Dance Crew **</a:t>
            </a:r>
            <a:endParaRPr/>
          </a:p>
          <a:p>
            <a:pPr indent="-228599" lvl="2" marL="855662" marR="0" rtl="0" algn="l">
              <a:lnSpc>
                <a:spcPct val="7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*"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Drama Foundations 9</a:t>
            </a:r>
            <a:endParaRPr/>
          </a:p>
          <a:p>
            <a:pPr indent="-228599" lvl="2" marL="855662" marR="0" rtl="0" algn="l">
              <a:lnSpc>
                <a:spcPct val="7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*"/>
            </a:pPr>
            <a:r>
              <a:rPr b="0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Directing and Scriptwriting 9</a:t>
            </a:r>
            <a:endParaRPr/>
          </a:p>
          <a:p>
            <a:pPr indent="0" lvl="4" marL="1233487" marR="0" rtl="0" algn="l">
              <a:lnSpc>
                <a:spcPct val="70000"/>
              </a:lnSpc>
              <a:spcBef>
                <a:spcPts val="38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Noto Sans Symbols"/>
              <a:buNone/>
            </a:pPr>
            <a:r>
              <a:t/>
            </a:r>
            <a:endParaRPr b="0" i="0" sz="19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4" marL="1233487" marR="0" rtl="0" algn="l">
              <a:lnSpc>
                <a:spcPct val="70000"/>
              </a:lnSpc>
              <a:spcBef>
                <a:spcPts val="26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None/>
            </a:pPr>
            <a:r>
              <a:rPr b="0" i="1" lang="en-US" sz="13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**audition required</a:t>
            </a:r>
            <a:endParaRPr/>
          </a:p>
        </p:txBody>
      </p:sp>
      <p:sp>
        <p:nvSpPr>
          <p:cNvPr id="247" name="Google Shape;247;p30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ELECTIVES</a:t>
            </a:r>
            <a:endParaRPr/>
          </a:p>
        </p:txBody>
      </p:sp>
      <p:pic>
        <p:nvPicPr>
          <p:cNvPr descr="fine arts.jpg" id="248" name="Google Shape;248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">
            <a:off x="5389562" y="2711450"/>
            <a:ext cx="2528887" cy="180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1"/>
          <p:cNvSpPr txBox="1"/>
          <p:nvPr>
            <p:ph idx="1" type="body"/>
          </p:nvPr>
        </p:nvSpPr>
        <p:spPr>
          <a:xfrm>
            <a:off x="228600" y="1981200"/>
            <a:ext cx="80772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0" i="0" lang="en-US" sz="2400" u="none">
                <a:solidFill>
                  <a:schemeClr val="dk2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Premier District Academies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0" i="0" lang="en-US" sz="2400" u="none">
                <a:solidFill>
                  <a:schemeClr val="dk2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	</a:t>
            </a:r>
            <a:r>
              <a:rPr b="0" i="0" lang="en-US" sz="1800" u="sng">
                <a:solidFill>
                  <a:schemeClr val="dk2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Sports:</a:t>
            </a:r>
            <a:r>
              <a:rPr b="0" i="0" lang="en-US" sz="1800" u="none">
                <a:solidFill>
                  <a:schemeClr val="dk2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 Badminton, Baseball, Basektball, fencing, field hockey, Rugby, 	Soccer, Tennis, Volleyball. 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rPr b="0" i="0" lang="en-US" sz="1800" u="none">
                <a:solidFill>
                  <a:schemeClr val="dk2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	</a:t>
            </a:r>
            <a:r>
              <a:rPr b="0" i="0" lang="en-US" sz="1800" u="sng">
                <a:solidFill>
                  <a:schemeClr val="dk2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Robotics:</a:t>
            </a:r>
            <a:r>
              <a:rPr b="0" i="0" lang="en-US" sz="1800" u="none">
                <a:solidFill>
                  <a:schemeClr val="dk2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 Mechatronics Robotics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0" i="0" lang="en-US" sz="2400" u="none">
                <a:solidFill>
                  <a:schemeClr val="dk2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Premier District Programs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0" i="0" lang="en-US" sz="2400" u="none">
                <a:solidFill>
                  <a:schemeClr val="dk2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	</a:t>
            </a:r>
            <a:r>
              <a:rPr b="0" i="0" lang="en-US" sz="1800" u="none">
                <a:solidFill>
                  <a:schemeClr val="dk2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F.A.S.T. (First Aid Swim Training)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rPr b="0" i="0" lang="en-US" sz="1800" u="none">
                <a:solidFill>
                  <a:schemeClr val="dk2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	Outdoor Recreation (gr 10-12 open to 9’s)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rPr b="0" i="0" lang="en-US" sz="1800" u="none">
                <a:solidFill>
                  <a:schemeClr val="dk2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	200 Hour Yoga Teacher Training (gr.9-12)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0" i="0" lang="en-US" sz="2400" u="none">
                <a:solidFill>
                  <a:schemeClr val="dk2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IB Diploma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0" i="0" lang="en-US" sz="2400" u="none">
                <a:solidFill>
                  <a:schemeClr val="dk2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	</a:t>
            </a:r>
            <a:r>
              <a:rPr b="0" i="0" lang="en-US" sz="1800" u="none">
                <a:solidFill>
                  <a:schemeClr val="dk2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Gr. 10 PDP (pre diploma program) courses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rPr b="0" i="0" lang="en-US" sz="1800" u="none">
                <a:solidFill>
                  <a:schemeClr val="dk2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	(register when course planning for gr. 10)</a:t>
            </a:r>
            <a:endParaRPr/>
          </a:p>
        </p:txBody>
      </p:sp>
      <p:sp>
        <p:nvSpPr>
          <p:cNvPr id="255" name="Google Shape;255;p31"/>
          <p:cNvSpPr txBox="1"/>
          <p:nvPr>
            <p:ph type="title"/>
          </p:nvPr>
        </p:nvSpPr>
        <p:spPr>
          <a:xfrm>
            <a:off x="914400" y="533400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Sorts Mill Goudy"/>
              <a:buNone/>
            </a:pPr>
            <a:r>
              <a:rPr b="0" i="0" lang="en-US" sz="4400" u="none">
                <a:solidFill>
                  <a:srgbClr val="FFFFFF"/>
                </a:solidFill>
                <a:latin typeface="Sorts Mill Goudy"/>
                <a:ea typeface="Sorts Mill Goudy"/>
                <a:cs typeface="Sorts Mill Goudy"/>
                <a:sym typeface="Sorts Mill Goudy"/>
              </a:rPr>
              <a:t>District Programs</a:t>
            </a:r>
            <a:endParaRPr/>
          </a:p>
        </p:txBody>
      </p:sp>
      <p:pic>
        <p:nvPicPr>
          <p:cNvPr descr="west-vancouver.jpeg" id="256" name="Google Shape;256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37212" y="3124200"/>
            <a:ext cx="2590800" cy="203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2"/>
          <p:cNvSpPr txBox="1"/>
          <p:nvPr>
            <p:ph idx="1" type="body"/>
          </p:nvPr>
        </p:nvSpPr>
        <p:spPr>
          <a:xfrm>
            <a:off x="685800" y="2209800"/>
            <a:ext cx="7772400" cy="502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*"/>
            </a:pPr>
            <a:r>
              <a:rPr b="0" i="0" lang="en-US" sz="2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Learning outside of the school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*"/>
            </a:pPr>
            <a:r>
              <a:rPr b="0" i="0" lang="en-US" sz="2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Approved, authorized by ministry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*"/>
            </a:pPr>
            <a:r>
              <a:rPr b="0" i="0" lang="en-US" sz="2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Credits given upon successful completion of these learning activities developed and/or offered outside of the BC school system</a:t>
            </a:r>
            <a:endParaRPr/>
          </a:p>
          <a:p>
            <a:pPr indent="-120650" lvl="0" marL="2730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*"/>
            </a:pPr>
            <a:r>
              <a:rPr b="0" i="0" lang="en-US" sz="2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**keep these certificates/letters and show to counsellor in grade 10</a:t>
            </a:r>
            <a:endParaRPr/>
          </a:p>
        </p:txBody>
      </p:sp>
      <p:sp>
        <p:nvSpPr>
          <p:cNvPr id="262" name="Google Shape;262;p32"/>
          <p:cNvSpPr txBox="1"/>
          <p:nvPr>
            <p:ph type="title"/>
          </p:nvPr>
        </p:nvSpPr>
        <p:spPr>
          <a:xfrm>
            <a:off x="9144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EXTERNAL COURSES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3"/>
          <p:cNvSpPr txBox="1"/>
          <p:nvPr>
            <p:ph idx="1" type="body"/>
          </p:nvPr>
        </p:nvSpPr>
        <p:spPr>
          <a:xfrm>
            <a:off x="685800" y="1828800"/>
            <a:ext cx="845820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Noto Sans Symbols"/>
              <a:buChar char="*"/>
            </a:pPr>
            <a:r>
              <a:rPr b="0" i="0" lang="en-US" sz="29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Music	</a:t>
            </a:r>
            <a:r>
              <a:rPr b="0" i="0" lang="en-US" sz="2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ex) RCM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Noto Sans Symbols"/>
              <a:buChar char="*"/>
            </a:pPr>
            <a:r>
              <a:rPr b="0" i="0" lang="en-US" sz="29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Dance	</a:t>
            </a:r>
            <a:r>
              <a:rPr b="0" i="0" lang="en-US" sz="2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ex)  Royal Academy of Dance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Noto Sans Symbols"/>
              <a:buChar char="*"/>
            </a:pPr>
            <a:r>
              <a:rPr b="0" i="0" lang="en-US" sz="29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Language 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Noto Sans Symbols"/>
              <a:buChar char="*"/>
            </a:pPr>
            <a:r>
              <a:rPr b="0" i="0" lang="en-US" sz="29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Drama/speech/communication	</a:t>
            </a:r>
            <a:r>
              <a:rPr b="0" i="0" lang="en-US" sz="2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ex) RCM Drama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Noto Sans Symbols"/>
              <a:buChar char="*"/>
            </a:pPr>
            <a:r>
              <a:rPr b="0" i="0" lang="en-US" sz="29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Sports	</a:t>
            </a:r>
            <a:r>
              <a:rPr b="0" i="0" lang="en-US" sz="2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ex) Provincial/National Level</a:t>
            </a:r>
            <a:r>
              <a:rPr b="0" i="0" lang="en-US" sz="29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	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Noto Sans Symbols"/>
              <a:buChar char="*"/>
            </a:pPr>
            <a:r>
              <a:rPr b="0" i="0" lang="en-US" sz="29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Youth Development 	</a:t>
            </a:r>
            <a:r>
              <a:rPr b="0" i="0" lang="en-US" sz="2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ex)  Girl Guides or Cadets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Noto Sans Symbols"/>
              <a:buChar char="*"/>
            </a:pPr>
            <a:r>
              <a:rPr b="0" i="0" lang="en-US" sz="29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Industrial and Occupational </a:t>
            </a:r>
            <a:r>
              <a:rPr b="0" i="0" lang="en-US" sz="20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ex) Drivers Ed, NLS, Ski/Snowboard Level 1 </a:t>
            </a:r>
            <a:endParaRPr/>
          </a:p>
        </p:txBody>
      </p:sp>
      <p:sp>
        <p:nvSpPr>
          <p:cNvPr id="268" name="Google Shape;268;p33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EXTERNAL COURSES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4"/>
          <p:cNvSpPr txBox="1"/>
          <p:nvPr>
            <p:ph idx="1" type="body"/>
          </p:nvPr>
        </p:nvSpPr>
        <p:spPr>
          <a:xfrm>
            <a:off x="1066800" y="2674937"/>
            <a:ext cx="7213600" cy="3451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ndara"/>
              <a:buAutoNum type="arabicPeriod"/>
            </a:pPr>
            <a:r>
              <a:rPr b="0" i="0" lang="en-US" sz="1800" u="none">
                <a:solidFill>
                  <a:srgbClr val="24213E"/>
                </a:solidFill>
                <a:latin typeface="Candara"/>
                <a:ea typeface="Candara"/>
                <a:cs typeface="Candara"/>
                <a:sym typeface="Candara"/>
              </a:rPr>
              <a:t>I will be presenting to all grade 8 English classes beginning Feb 5th.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ndara"/>
              <a:buNone/>
            </a:pPr>
            <a:r>
              <a:t/>
            </a:r>
            <a:endParaRPr b="0" i="0" sz="1800" u="none">
              <a:solidFill>
                <a:srgbClr val="24213E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ndara"/>
              <a:buAutoNum type="arabicPeriod"/>
            </a:pPr>
            <a:r>
              <a:rPr b="0" i="0" lang="en-US" sz="1800" u="none">
                <a:solidFill>
                  <a:srgbClr val="24213E"/>
                </a:solidFill>
                <a:latin typeface="Candara"/>
                <a:ea typeface="Candara"/>
                <a:cs typeface="Candara"/>
                <a:sym typeface="Candara"/>
              </a:rPr>
              <a:t>Students will receive a course planning sheet that must be filled out:</a:t>
            </a:r>
            <a:endParaRPr b="0" i="0" sz="1800" u="none">
              <a:solidFill>
                <a:srgbClr val="E8BC4A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*"/>
            </a:pPr>
            <a:r>
              <a:rPr b="0" i="0" lang="en-US" sz="1800" u="none">
                <a:solidFill>
                  <a:srgbClr val="24213E"/>
                </a:solidFill>
                <a:latin typeface="Candara"/>
                <a:ea typeface="Candara"/>
                <a:cs typeface="Candara"/>
                <a:sym typeface="Candara"/>
              </a:rPr>
              <a:t>- choices get uploaded to myed</a:t>
            </a:r>
            <a:endParaRPr b="0" i="0" sz="2400" u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*"/>
            </a:pPr>
            <a:r>
              <a:rPr b="0" i="0" lang="en-US" sz="1800" u="none">
                <a:solidFill>
                  <a:srgbClr val="24213E"/>
                </a:solidFill>
                <a:latin typeface="Candara"/>
                <a:ea typeface="Candara"/>
                <a:cs typeface="Candara"/>
                <a:sym typeface="Candara"/>
              </a:rPr>
              <a:t>- pencil/paper sheets are to be submitted to Mrs. Krieger or Amy Rice</a:t>
            </a:r>
            <a:endParaRPr b="0" i="0" sz="2400" u="none">
              <a:solidFill>
                <a:schemeClr val="dk2"/>
              </a:solidFill>
              <a:latin typeface="Candara"/>
              <a:ea typeface="Candara"/>
              <a:cs typeface="Candara"/>
              <a:sym typeface="Candara"/>
            </a:endParaRPr>
          </a:p>
          <a:p>
            <a:pPr indent="-4572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br>
              <a:rPr b="0" i="0" lang="en-US" sz="24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rPr>
            </a:br>
            <a:endParaRPr/>
          </a:p>
        </p:txBody>
      </p:sp>
      <p:sp>
        <p:nvSpPr>
          <p:cNvPr id="274" name="Google Shape;274;p34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b="0" i="0" lang="en-US" sz="4400" u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Communicating with Students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5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b="0" i="0" lang="en-US" sz="4400" u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Grade 9 Course Planning Sheet</a:t>
            </a:r>
            <a:endParaRPr/>
          </a:p>
        </p:txBody>
      </p:sp>
      <p:pic>
        <p:nvPicPr>
          <p:cNvPr id="280" name="Google Shape;280;p3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09800" y="1400675"/>
            <a:ext cx="4724400" cy="533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6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</a:pPr>
            <a:r>
              <a:rPr b="0" i="0" lang="en-US" sz="4400" u="non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rPr>
              <a:t>Grade 9 – Course Requests</a:t>
            </a:r>
            <a:endParaRPr/>
          </a:p>
        </p:txBody>
      </p:sp>
      <p:pic>
        <p:nvPicPr>
          <p:cNvPr id="286" name="Google Shape;286;p3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00963" y="2007675"/>
            <a:ext cx="6542100" cy="412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7"/>
          <p:cNvSpPr txBox="1"/>
          <p:nvPr>
            <p:ph idx="1" type="body"/>
          </p:nvPr>
        </p:nvSpPr>
        <p:spPr>
          <a:xfrm>
            <a:off x="609600" y="3124200"/>
            <a:ext cx="77724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None/>
            </a:pPr>
            <a:r>
              <a:t/>
            </a:r>
            <a:endParaRPr b="0" i="0" sz="32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050" lvl="0" marL="27305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None/>
            </a:pPr>
            <a:r>
              <a:rPr b="0" i="0" lang="en-US" sz="3200" u="sng">
                <a:solidFill>
                  <a:schemeClr val="hlink"/>
                </a:solidFill>
                <a:latin typeface="Candara"/>
                <a:ea typeface="Candara"/>
                <a:cs typeface="Candara"/>
                <a:sym typeface="Candara"/>
                <a:hlinkClick r:id="rId3"/>
              </a:rPr>
              <a:t>Check counselling website</a:t>
            </a:r>
            <a:endParaRPr/>
          </a:p>
        </p:txBody>
      </p:sp>
      <p:sp>
        <p:nvSpPr>
          <p:cNvPr id="292" name="Google Shape;292;p37"/>
          <p:cNvSpPr txBox="1"/>
          <p:nvPr>
            <p:ph type="title"/>
          </p:nvPr>
        </p:nvSpPr>
        <p:spPr>
          <a:xfrm>
            <a:off x="457200" y="2514600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800"/>
              <a:buFont typeface="Candara"/>
              <a:buNone/>
            </a:pPr>
            <a:r>
              <a:rPr b="0" i="0" lang="en-US" sz="3800" u="sng">
                <a:solidFill>
                  <a:schemeClr val="hlink"/>
                </a:solidFill>
                <a:hlinkClick r:id="rId4"/>
              </a:rPr>
              <a:t>Course Description Booklet: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0"/>
          <p:cNvSpPr txBox="1"/>
          <p:nvPr>
            <p:ph idx="1" type="body"/>
          </p:nvPr>
        </p:nvSpPr>
        <p:spPr>
          <a:xfrm>
            <a:off x="762000" y="2438400"/>
            <a:ext cx="7772400" cy="4302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Noto Sans Symbols"/>
              <a:buNone/>
            </a:pPr>
            <a:r>
              <a:rPr b="0" i="0" lang="en-US" sz="2500" u="sng" cap="none" strike="noStrike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Grades 8 - 9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Noto Sans Symbols"/>
              <a:buNone/>
            </a:pPr>
            <a:r>
              <a:rPr b="0" i="0" lang="en-US" sz="2500" u="none" cap="none" strike="noStrike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A. Rice				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Noto Sans Symbols"/>
              <a:buNone/>
            </a:pPr>
            <a:r>
              <a:t/>
            </a:r>
            <a:endParaRPr b="0" i="0" sz="2500" u="none" cap="none" strike="noStrike">
              <a:solidFill>
                <a:srgbClr val="00009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Noto Sans Symbols"/>
              <a:buNone/>
            </a:pPr>
            <a:r>
              <a:rPr b="0" i="0" lang="en-US" sz="2500" u="sng" cap="none" strike="noStrike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Grades 10 - 12 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Noto Sans Symbols"/>
              <a:buNone/>
            </a:pPr>
            <a:r>
              <a:rPr b="0" i="0" lang="en-US" sz="2500" u="none" cap="none" strike="noStrike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C. Walton			A-M		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Noto Sans Symbols"/>
              <a:buNone/>
            </a:pPr>
            <a:r>
              <a:rPr b="0" i="0" lang="en-US" sz="2500" u="none" cap="none" strike="noStrike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S. McAllen 			N-Z			</a:t>
            </a:r>
            <a:endParaRPr/>
          </a:p>
          <a:p>
            <a:pPr indent="-114300" lvl="0" marL="273050" marR="0" rtl="0" algn="l"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Noto Sans Symbols"/>
              <a:buNone/>
            </a:pPr>
            <a:r>
              <a:t/>
            </a:r>
            <a:endParaRPr b="0" i="0" sz="2500" u="none">
              <a:solidFill>
                <a:srgbClr val="00009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0"/>
          <p:cNvSpPr txBox="1"/>
          <p:nvPr>
            <p:ph type="title"/>
          </p:nvPr>
        </p:nvSpPr>
        <p:spPr>
          <a:xfrm>
            <a:off x="914400" y="454025"/>
            <a:ext cx="7772400" cy="9001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COUNSELLORS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8"/>
          <p:cNvSpPr txBox="1"/>
          <p:nvPr>
            <p:ph type="title"/>
          </p:nvPr>
        </p:nvSpPr>
        <p:spPr>
          <a:xfrm>
            <a:off x="685800" y="2286000"/>
            <a:ext cx="7772400" cy="373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Times New Roman"/>
              <a:buNone/>
            </a:pPr>
            <a:r>
              <a:rPr b="0" i="0" lang="en-US" sz="360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QUESTIONS ?</a:t>
            </a:r>
            <a:br>
              <a:rPr b="0" i="0" lang="en-US" sz="3600" u="none">
                <a:solidFill>
                  <a:srgbClr val="00009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3600" u="none">
                <a:solidFill>
                  <a:srgbClr val="00009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3600" u="none">
                <a:solidFill>
                  <a:srgbClr val="00009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300" u="none">
                <a:solidFill>
                  <a:srgbClr val="00009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arice@wvschools.ca</a:t>
            </a:r>
            <a:br>
              <a:rPr b="0" i="0" lang="en-US" sz="2300" u="none">
                <a:solidFill>
                  <a:srgbClr val="00009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300" u="none">
                <a:solidFill>
                  <a:srgbClr val="00009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300" u="none">
                <a:solidFill>
                  <a:srgbClr val="00009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604-981-1327</a:t>
            </a:r>
            <a:br>
              <a:rPr b="0" i="0" lang="en-US" sz="2300" u="none">
                <a:solidFill>
                  <a:srgbClr val="00009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2300" u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230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Course Booklet and Power Point at:  </a:t>
            </a:r>
            <a:r>
              <a:rPr b="0" i="0" lang="en-US" sz="2300" u="sng">
                <a:solidFill>
                  <a:schemeClr val="hlink"/>
                </a:solidFill>
                <a:hlinkClick r:id="rId3"/>
              </a:rPr>
              <a:t>http://go45.sd45.bc.ca/schools/westvancouver/students/Pages/Counselling.aspx</a:t>
            </a:r>
            <a:br>
              <a:rPr b="0" i="0" lang="en-US" sz="230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360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br>
              <a:rPr b="0" i="0" lang="en-US" sz="360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1"/>
          <p:cNvSpPr txBox="1"/>
          <p:nvPr>
            <p:ph idx="1" type="body"/>
          </p:nvPr>
        </p:nvSpPr>
        <p:spPr>
          <a:xfrm>
            <a:off x="685800" y="19812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Noto Sans Symbols"/>
              <a:buChar char="*"/>
            </a:pPr>
            <a:r>
              <a:rPr b="0" i="0" lang="en-US" sz="2900" u="none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Credits assigned to courses in grade 10 - 12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Noto Sans Symbols"/>
              <a:buChar char="*"/>
            </a:pPr>
            <a:r>
              <a:rPr b="0" i="0" lang="en-US" sz="2900" u="none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Courses vs Credits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Noto Sans Symbols"/>
              <a:buChar char="*"/>
            </a:pPr>
            <a:r>
              <a:rPr b="0" i="0" lang="en-US" sz="2900" u="none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One full course = 4 credits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Noto Sans Symbols"/>
              <a:buChar char="*"/>
            </a:pPr>
            <a:r>
              <a:rPr b="0" i="0" lang="en-US" sz="2900" u="none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80 credit minimum for graduation</a:t>
            </a:r>
            <a:endParaRPr/>
          </a:p>
          <a:p>
            <a:pPr indent="-88900" lvl="0" marL="273050" marR="0" rtl="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Noto Sans Symbols"/>
              <a:buNone/>
            </a:pPr>
            <a:r>
              <a:t/>
            </a:r>
            <a:endParaRPr b="0" i="0" sz="2900" u="none">
              <a:solidFill>
                <a:srgbClr val="00009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ts val="2900"/>
              <a:buFont typeface="Noto Sans Symbols"/>
              <a:buChar char="*"/>
            </a:pPr>
            <a:r>
              <a:rPr b="0" i="0" lang="en-US" sz="2900" u="none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**This has not changed**</a:t>
            </a:r>
            <a:endParaRPr/>
          </a:p>
        </p:txBody>
      </p:sp>
      <p:sp>
        <p:nvSpPr>
          <p:cNvPr id="187" name="Google Shape;187;p21"/>
          <p:cNvSpPr txBox="1"/>
          <p:nvPr>
            <p:ph type="title"/>
          </p:nvPr>
        </p:nvSpPr>
        <p:spPr>
          <a:xfrm>
            <a:off x="457200" y="31908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GRADUATION REQUIREMENTS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2"/>
          <p:cNvSpPr txBox="1"/>
          <p:nvPr>
            <p:ph idx="1" type="body"/>
          </p:nvPr>
        </p:nvSpPr>
        <p:spPr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0" i="0" lang="en-US" sz="2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b="1" i="0" lang="en-US" sz="2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To Graduate: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0" i="0" lang="en-US" sz="2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			   52 required credits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0" i="0" lang="en-US" sz="2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			+ 28 elective credits</a:t>
            </a:r>
            <a:endParaRPr b="0" i="0" sz="2400" u="sng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0" i="0" lang="en-US" sz="2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			= 80 Credits for graduation 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050" lvl="0" marL="27305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Noto Sans Symbols"/>
              <a:buNone/>
            </a:pPr>
            <a:r>
              <a:rPr b="0" i="0" lang="en-US" sz="21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** Minimum of 16 credits at the Grade 12 level</a:t>
            </a:r>
            <a:endParaRPr/>
          </a:p>
          <a:p>
            <a:pPr indent="-139700" lvl="0" marL="273050" marR="0" rtl="0" algn="l">
              <a:spcBef>
                <a:spcPts val="42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Noto Sans Symbols"/>
              <a:buNone/>
            </a:pPr>
            <a:r>
              <a:t/>
            </a:r>
            <a:endParaRPr b="0" i="0" sz="21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22"/>
          <p:cNvSpPr txBox="1"/>
          <p:nvPr>
            <p:ph type="title"/>
          </p:nvPr>
        </p:nvSpPr>
        <p:spPr>
          <a:xfrm>
            <a:off x="762000" y="381000"/>
            <a:ext cx="8153400" cy="874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GRADUATION</a:t>
            </a:r>
            <a:br>
              <a:rPr b="0" i="0" lang="en-US" sz="400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0" i="0" lang="en-US" sz="400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REQUIREMENTS</a:t>
            </a:r>
            <a:endParaRPr/>
          </a:p>
        </p:txBody>
      </p:sp>
      <p:pic>
        <p:nvPicPr>
          <p:cNvPr descr="grad image.jpg" id="194" name="Google Shape;194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840000">
            <a:off x="6629400" y="4343400"/>
            <a:ext cx="2214562" cy="147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3"/>
          <p:cNvSpPr txBox="1"/>
          <p:nvPr>
            <p:ph idx="1" type="body"/>
          </p:nvPr>
        </p:nvSpPr>
        <p:spPr>
          <a:xfrm>
            <a:off x="0" y="1600200"/>
            <a:ext cx="86868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599" lvl="2" marL="8556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rPr b="1" i="0" lang="en-US" sz="2800" u="none" cap="none" strike="noStrike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Required Credits:</a:t>
            </a:r>
            <a:endParaRPr/>
          </a:p>
          <a:p>
            <a:pPr indent="-228599" lvl="2" marL="855662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</a:pPr>
            <a:r>
              <a:t/>
            </a:r>
            <a:endParaRPr b="1" i="0" sz="1200" u="none" cap="none" strike="noStrike">
              <a:solidFill>
                <a:srgbClr val="00009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3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b="0" i="0" lang="en-US" sz="2000" u="none" cap="none" strike="noStrike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English 10, 11, and 12</a:t>
            </a:r>
            <a:endParaRPr/>
          </a:p>
          <a:p>
            <a:pPr indent="-228600" lvl="3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b="0" i="0" lang="en-US" sz="2000" u="none" cap="none" strike="noStrike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Socials Studies 10, 11 or 12 </a:t>
            </a:r>
            <a:endParaRPr/>
          </a:p>
          <a:p>
            <a:pPr indent="-228600" lvl="3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b="0" i="0" lang="en-US" sz="2000" u="none" cap="none" strike="noStrike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Science 10, 11 or 12</a:t>
            </a:r>
            <a:endParaRPr/>
          </a:p>
          <a:p>
            <a:pPr indent="-228600" lvl="3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b="0" i="0" lang="en-US" sz="2000" u="none" cap="none" strike="noStrike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Math 10, 11 or 12</a:t>
            </a:r>
            <a:endParaRPr/>
          </a:p>
          <a:p>
            <a:pPr indent="-228600" lvl="3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b="0" i="0" lang="en-US" sz="2000" u="none" cap="none" strike="noStrike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Physical Health and Education 10</a:t>
            </a:r>
            <a:endParaRPr/>
          </a:p>
          <a:p>
            <a:pPr indent="-228600" lvl="3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b="0" i="0" lang="en-US" sz="2000" u="none" cap="none" strike="noStrike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Career Life Education (CLE 10)</a:t>
            </a:r>
            <a:endParaRPr/>
          </a:p>
          <a:p>
            <a:pPr indent="-228600" lvl="3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b="0" i="0" lang="en-US" sz="2000" u="none" cap="none" strike="noStrike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Career Life Connections (CLC 12) </a:t>
            </a:r>
            <a:endParaRPr/>
          </a:p>
          <a:p>
            <a:pPr indent="-228600" lvl="3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b="0" i="0" lang="en-US" sz="2000" u="none" cap="none" strike="noStrike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Fine Arts or Applied Skills</a:t>
            </a:r>
            <a:endParaRPr/>
          </a:p>
          <a:p>
            <a:pPr indent="-228600" lvl="3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b="0" i="0" lang="en-US" sz="2000" u="none" cap="none" strike="noStrike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Indigenous Content Course </a:t>
            </a:r>
            <a:r>
              <a:rPr b="0" i="1" lang="en-US" sz="1800" u="none" cap="none" strike="noStrike">
                <a:solidFill>
                  <a:srgbClr val="000090"/>
                </a:solidFill>
                <a:latin typeface="Arial"/>
                <a:ea typeface="Arial"/>
                <a:cs typeface="Arial"/>
                <a:sym typeface="Arial"/>
              </a:rPr>
              <a:t>(currently incorporated in Language Arts)</a:t>
            </a:r>
            <a:endParaRPr/>
          </a:p>
          <a:p>
            <a:pPr indent="-158750" lvl="0" marL="27305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t/>
            </a:r>
            <a:endParaRPr b="0" i="1" sz="1800" u="none" cap="none" strike="noStrike">
              <a:solidFill>
                <a:srgbClr val="00009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23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GRADUATION REQUIREMENTS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4"/>
          <p:cNvSpPr txBox="1"/>
          <p:nvPr>
            <p:ph idx="1" type="body"/>
          </p:nvPr>
        </p:nvSpPr>
        <p:spPr>
          <a:xfrm>
            <a:off x="609600" y="2209800"/>
            <a:ext cx="7700962" cy="3698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20650" lvl="0" marL="2730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b="0" i="0" sz="2400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050" lvl="0" marL="27305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●"/>
            </a:pPr>
            <a:r>
              <a:rPr b="0" i="0" lang="en-US" sz="240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Replacements for the previously written provincial exams.</a:t>
            </a:r>
            <a:endParaRPr/>
          </a:p>
          <a:p>
            <a:pPr indent="-273049" lvl="1" marL="576262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Numeracy exam – written in gr. 10 (since 2017/2018)</a:t>
            </a:r>
            <a:endParaRPr/>
          </a:p>
          <a:p>
            <a:pPr indent="-273049" lvl="1" marL="576262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b="0" i="0" lang="en-US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Literacy exam – written in gr. 10 and 12 (since 2018/2019)</a:t>
            </a:r>
            <a:endParaRPr/>
          </a:p>
          <a:p>
            <a:pPr indent="-133349" lvl="1" marL="576262" marR="0" rtl="0" algn="l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t/>
            </a:r>
            <a:endParaRPr b="0" i="0" sz="22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73049" lvl="1" marL="576262" marR="0" rtl="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</a:pP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Information and samples on the Ministry Website. Search online under:</a:t>
            </a:r>
            <a:endParaRPr/>
          </a:p>
          <a:p>
            <a:pPr indent="-273049" lvl="1" marL="57626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b="1" i="1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“Grade 10 BC Numeracy and Literacy Assessment”</a:t>
            </a:r>
            <a:endParaRPr/>
          </a:p>
          <a:p>
            <a:pPr indent="-273049" lvl="1" marL="57626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b="1" i="1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“Grade 12 BC Literacy Assessment”</a:t>
            </a:r>
            <a:endParaRPr/>
          </a:p>
        </p:txBody>
      </p:sp>
      <p:sp>
        <p:nvSpPr>
          <p:cNvPr id="208" name="Google Shape;208;p24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Times New Roman"/>
              <a:buNone/>
            </a:pPr>
            <a:r>
              <a:rPr b="0" i="0" lang="en-US" sz="400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GRADUATION REQUIREMENTS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5"/>
          <p:cNvSpPr txBox="1"/>
          <p:nvPr>
            <p:ph idx="1" type="body"/>
          </p:nvPr>
        </p:nvSpPr>
        <p:spPr>
          <a:xfrm>
            <a:off x="685800" y="1752600"/>
            <a:ext cx="7772400" cy="51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599" lvl="2" marL="8556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1. English 9 </a:t>
            </a:r>
            <a:r>
              <a:rPr b="0" i="1" lang="en-US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(Eng 9 “TR” or Eng 9 “LA”)</a:t>
            </a:r>
            <a:endParaRPr/>
          </a:p>
          <a:p>
            <a:pPr indent="-228599" lvl="2" marL="855662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2. Social Studies 9 </a:t>
            </a:r>
            <a:r>
              <a:rPr b="0" i="1" lang="en-US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(SS 9 “TR” OR SS9 “LA”)</a:t>
            </a:r>
            <a:endParaRPr/>
          </a:p>
          <a:p>
            <a:pPr indent="-228599" lvl="2" marL="855662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3. Math 9, Math 9 Enriched, Math 9 Foundations</a:t>
            </a:r>
            <a:endParaRPr/>
          </a:p>
          <a:p>
            <a:pPr indent="-228599" lvl="2" marL="855662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4. Science 9 </a:t>
            </a:r>
            <a:r>
              <a:rPr b="0" i="0" lang="en-US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(Sc 9 “TR”)</a:t>
            </a:r>
            <a:endParaRPr/>
          </a:p>
          <a:p>
            <a:pPr indent="-228599" lvl="2" marL="855662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5. Physical Education 9</a:t>
            </a:r>
            <a:endParaRPr/>
          </a:p>
          <a:p>
            <a:pPr indent="-228599" lvl="2" marL="855662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6. Language 9 or English Language Development </a:t>
            </a:r>
            <a:r>
              <a:rPr b="0" i="1" lang="en-US" sz="2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(ELD)</a:t>
            </a: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or another Elective</a:t>
            </a:r>
            <a:endParaRPr/>
          </a:p>
          <a:p>
            <a:pPr indent="-228599" lvl="2" marL="855662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7. Fine Arts Elective</a:t>
            </a:r>
            <a:endParaRPr/>
          </a:p>
          <a:p>
            <a:pPr indent="-228599" lvl="2" marL="855662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8. Applied Skills Elective</a:t>
            </a:r>
            <a:endParaRPr/>
          </a:p>
          <a:p>
            <a:pPr indent="-228599" lvl="2" marL="855662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</a:pPr>
            <a:r>
              <a:t/>
            </a:r>
            <a:endParaRPr b="0" i="0" sz="1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599" lvl="2" marL="855662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9. ‘Outside the Timetable’ courses – </a:t>
            </a:r>
            <a:endParaRPr/>
          </a:p>
          <a:p>
            <a:pPr indent="-228599" lvl="2" marL="855662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Concert Choir AM, Band AM, Orchestra AM (by audition), </a:t>
            </a:r>
            <a:endParaRPr/>
          </a:p>
          <a:p>
            <a:pPr indent="-228599" lvl="2" marL="855662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599" lvl="2" marL="855662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r>
              <a:rPr b="0" i="1" lang="en-US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*(ELL classes)</a:t>
            </a:r>
            <a:endParaRPr/>
          </a:p>
        </p:txBody>
      </p:sp>
      <p:sp>
        <p:nvSpPr>
          <p:cNvPr id="214" name="Google Shape;214;p25"/>
          <p:cNvSpPr txBox="1"/>
          <p:nvPr>
            <p:ph type="title"/>
          </p:nvPr>
        </p:nvSpPr>
        <p:spPr>
          <a:xfrm>
            <a:off x="609600" y="457200"/>
            <a:ext cx="8153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GRADE 9 COURSES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6"/>
          <p:cNvSpPr txBox="1"/>
          <p:nvPr>
            <p:ph idx="1" type="body"/>
          </p:nvPr>
        </p:nvSpPr>
        <p:spPr>
          <a:xfrm>
            <a:off x="914400" y="1752600"/>
            <a:ext cx="7772400" cy="4378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0799" lvl="2" marL="8556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599" lvl="2" marL="855662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*"/>
            </a:pPr>
            <a:r>
              <a:rPr b="0" i="0" lang="en-US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Math 9</a:t>
            </a:r>
            <a:endParaRPr/>
          </a:p>
          <a:p>
            <a:pPr indent="-228599" lvl="2" marL="855662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*"/>
            </a:pPr>
            <a:r>
              <a:rPr b="0" i="0" lang="en-US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Enriched Math 9 </a:t>
            </a:r>
            <a:r>
              <a:rPr b="0" i="1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(by recommendation only)</a:t>
            </a:r>
            <a:endParaRPr/>
          </a:p>
          <a:p>
            <a:pPr indent="-228599" lvl="2" marL="855662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*"/>
            </a:pPr>
            <a:r>
              <a:rPr b="0" i="0" lang="en-US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Math 9 foundations </a:t>
            </a:r>
            <a:endParaRPr/>
          </a:p>
          <a:p>
            <a:pPr indent="-95250" lvl="0" marL="273050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26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GRADE 9 MATH COURSES</a:t>
            </a:r>
            <a:endParaRPr/>
          </a:p>
        </p:txBody>
      </p:sp>
      <p:pic>
        <p:nvPicPr>
          <p:cNvPr descr="math2.jpg" id="221" name="Google Shape;221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72200" y="3817937"/>
            <a:ext cx="2628900" cy="2925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7"/>
          <p:cNvSpPr txBox="1"/>
          <p:nvPr>
            <p:ph idx="1" type="body"/>
          </p:nvPr>
        </p:nvSpPr>
        <p:spPr>
          <a:xfrm>
            <a:off x="304800" y="2209800"/>
            <a:ext cx="7313612" cy="4056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599" lvl="2" marL="8556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</a:pPr>
            <a:r>
              <a:rPr b="1" i="0" lang="en-US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LANGUAGES</a:t>
            </a:r>
            <a:endParaRPr/>
          </a:p>
          <a:p>
            <a:pPr indent="-228599" lvl="4" marL="14620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*"/>
            </a:pPr>
            <a:r>
              <a:rPr b="0" i="0" lang="en-US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French 9</a:t>
            </a:r>
            <a:endParaRPr/>
          </a:p>
          <a:p>
            <a:pPr indent="-228599" lvl="4" marL="14620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*"/>
            </a:pPr>
            <a:r>
              <a:rPr b="0" i="0" lang="en-US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Japanese 9*</a:t>
            </a:r>
            <a:endParaRPr/>
          </a:p>
          <a:p>
            <a:pPr indent="-228599" lvl="4" marL="14620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*"/>
            </a:pPr>
            <a:r>
              <a:rPr b="0" i="0" lang="en-US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Mandarin 9*</a:t>
            </a:r>
            <a:endParaRPr/>
          </a:p>
          <a:p>
            <a:pPr indent="-228599" lvl="4" marL="1462087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*"/>
            </a:pPr>
            <a:r>
              <a:rPr b="0" i="0" lang="en-US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Spanish 9*</a:t>
            </a:r>
            <a:endParaRPr/>
          </a:p>
          <a:p>
            <a:pPr indent="-228599" lvl="2" marL="855662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Students </a:t>
            </a:r>
            <a:r>
              <a:rPr b="1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 not </a:t>
            </a:r>
            <a:r>
              <a:rPr b="0" i="0" lang="en-US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need a language to graduate.  </a:t>
            </a:r>
            <a:endParaRPr/>
          </a:p>
          <a:p>
            <a:pPr indent="-228599" lvl="2" marL="855662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</a:pPr>
            <a:r>
              <a:rPr b="0" i="1" lang="en-US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* Beginner Level Course</a:t>
            </a:r>
            <a:endParaRPr/>
          </a:p>
          <a:p>
            <a:pPr indent="-228599" lvl="2" marL="855662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46050" lvl="0" marL="27305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27"/>
          <p:cNvSpPr txBox="1"/>
          <p:nvPr>
            <p:ph type="title"/>
          </p:nvPr>
        </p:nvSpPr>
        <p:spPr>
          <a:xfrm>
            <a:off x="457200" y="338137"/>
            <a:ext cx="8229600" cy="125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ELECTIVES</a:t>
            </a:r>
            <a:endParaRPr/>
          </a:p>
        </p:txBody>
      </p:sp>
      <p:pic>
        <p:nvPicPr>
          <p:cNvPr descr="languages.png" id="228" name="Google Shape;228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48200" y="2743200"/>
            <a:ext cx="4038600" cy="1803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Waveform">
  <a:themeElements>
    <a:clrScheme name="Twilight">
      <a:dk1>
        <a:srgbClr val="000000"/>
      </a:dk1>
      <a:lt1>
        <a:srgbClr val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aveform">
  <a:themeElements>
    <a:clrScheme name="Twilight">
      <a:dk1>
        <a:srgbClr val="000000"/>
      </a:dk1>
      <a:lt1>
        <a:srgbClr val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6_Waveform">
  <a:themeElements>
    <a:clrScheme name="Twilight">
      <a:dk1>
        <a:srgbClr val="000000"/>
      </a:dk1>
      <a:lt1>
        <a:srgbClr val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2_Waveform">
  <a:themeElements>
    <a:clrScheme name="Twilight">
      <a:dk1>
        <a:srgbClr val="000000"/>
      </a:dk1>
      <a:lt1>
        <a:srgbClr val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3_Waveform">
  <a:themeElements>
    <a:clrScheme name="Twilight">
      <a:dk1>
        <a:srgbClr val="000000"/>
      </a:dk1>
      <a:lt1>
        <a:srgbClr val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4_Waveform">
  <a:themeElements>
    <a:clrScheme name="Twilight">
      <a:dk1>
        <a:srgbClr val="000000"/>
      </a:dk1>
      <a:lt1>
        <a:srgbClr val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5_Waveform">
  <a:themeElements>
    <a:clrScheme name="Twilight">
      <a:dk1>
        <a:srgbClr val="000000"/>
      </a:dk1>
      <a:lt1>
        <a:srgbClr val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