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7"/>
  </p:notesMasterIdLst>
  <p:handoutMasterIdLst>
    <p:handoutMasterId r:id="rId18"/>
  </p:handoutMasterIdLst>
  <p:sldIdLst>
    <p:sldId id="256" r:id="rId5"/>
    <p:sldId id="286" r:id="rId6"/>
    <p:sldId id="308" r:id="rId7"/>
    <p:sldId id="306" r:id="rId8"/>
    <p:sldId id="292" r:id="rId9"/>
    <p:sldId id="294" r:id="rId10"/>
    <p:sldId id="295" r:id="rId11"/>
    <p:sldId id="293" r:id="rId12"/>
    <p:sldId id="297" r:id="rId13"/>
    <p:sldId id="298" r:id="rId14"/>
    <p:sldId id="307" r:id="rId15"/>
    <p:sldId id="305" r:id="rId16"/>
  </p:sldIdLst>
  <p:sldSz cx="9144000" cy="6858000" type="screen4x3"/>
  <p:notesSz cx="68580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08">
          <p15:clr>
            <a:srgbClr val="A4A3A4"/>
          </p15:clr>
        </p15:guide>
        <p15:guide id="2" orient="horz" pos="2163">
          <p15:clr>
            <a:srgbClr val="A4A3A4"/>
          </p15:clr>
        </p15:guide>
        <p15:guide id="3" orient="horz" pos="859">
          <p15:clr>
            <a:srgbClr val="A4A3A4"/>
          </p15:clr>
        </p15:guide>
        <p15:guide id="4" orient="horz" pos="1824">
          <p15:clr>
            <a:srgbClr val="A4A3A4"/>
          </p15:clr>
        </p15:guide>
        <p15:guide id="5" pos="749">
          <p15:clr>
            <a:srgbClr val="A4A3A4"/>
          </p15:clr>
        </p15:guide>
        <p15:guide id="6" pos="5455">
          <p15:clr>
            <a:srgbClr val="A4A3A4"/>
          </p15:clr>
        </p15:guide>
        <p15:guide id="7" pos="5463">
          <p15:clr>
            <a:srgbClr val="A4A3A4"/>
          </p15:clr>
        </p15:guide>
        <p15:guide id="8" pos="1937">
          <p15:clr>
            <a:srgbClr val="A4A3A4"/>
          </p15:clr>
        </p15:guide>
        <p15:guide id="9" pos="5183">
          <p15:clr>
            <a:srgbClr val="A4A3A4"/>
          </p15:clr>
        </p15:guide>
        <p15:guide id="10" pos="3039">
          <p15:clr>
            <a:srgbClr val="A4A3A4"/>
          </p15:clr>
        </p15:guide>
        <p15:guide id="11" pos="2717">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E44417"/>
    <a:srgbClr val="282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93" autoAdjust="0"/>
    <p:restoredTop sz="96327" autoAdjust="0"/>
  </p:normalViewPr>
  <p:slideViewPr>
    <p:cSldViewPr snapToGrid="0" snapToObjects="1">
      <p:cViewPr varScale="1">
        <p:scale>
          <a:sx n="128" d="100"/>
          <a:sy n="128" d="100"/>
        </p:scale>
        <p:origin x="696" y="176"/>
      </p:cViewPr>
      <p:guideLst>
        <p:guide orient="horz" pos="3708"/>
        <p:guide orient="horz" pos="2163"/>
        <p:guide orient="horz" pos="859"/>
        <p:guide orient="horz" pos="1824"/>
        <p:guide pos="749"/>
        <p:guide pos="5455"/>
        <p:guide pos="5463"/>
        <p:guide pos="1937"/>
        <p:guide pos="5183"/>
        <p:guide pos="3039"/>
        <p:guide pos="27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6" d="100"/>
          <a:sy n="56" d="100"/>
        </p:scale>
        <p:origin x="-2874" y="-84"/>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218018855198693E-2"/>
          <c:y val="0.12482208077704"/>
          <c:w val="0.923859652062895"/>
          <c:h val="0.65064066136892595"/>
        </c:manualLayout>
      </c:layout>
      <c:barChart>
        <c:barDir val="col"/>
        <c:grouping val="clustered"/>
        <c:varyColors val="0"/>
        <c:ser>
          <c:idx val="0"/>
          <c:order val="0"/>
          <c:tx>
            <c:strRef>
              <c:f>Sheet1!$B$1</c:f>
              <c:strCache>
                <c:ptCount val="1"/>
                <c:pt idx="0">
                  <c:v>Series One</c:v>
                </c:pt>
              </c:strCache>
            </c:strRef>
          </c:tx>
          <c:invertIfNegative val="0"/>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0">
                  <c:v>40</c:v>
                </c:pt>
                <c:pt idx="1">
                  <c:v>80</c:v>
                </c:pt>
                <c:pt idx="2">
                  <c:v>60</c:v>
                </c:pt>
                <c:pt idx="3">
                  <c:v>70</c:v>
                </c:pt>
                <c:pt idx="4">
                  <c:v>190</c:v>
                </c:pt>
                <c:pt idx="5">
                  <c:v>150</c:v>
                </c:pt>
                <c:pt idx="6">
                  <c:v>145</c:v>
                </c:pt>
                <c:pt idx="7">
                  <c:v>195</c:v>
                </c:pt>
                <c:pt idx="8">
                  <c:v>185</c:v>
                </c:pt>
                <c:pt idx="9">
                  <c:v>320</c:v>
                </c:pt>
                <c:pt idx="10">
                  <c:v>405</c:v>
                </c:pt>
                <c:pt idx="11">
                  <c:v>574</c:v>
                </c:pt>
              </c:numCache>
            </c:numRef>
          </c:val>
          <c:extLst>
            <c:ext xmlns:c16="http://schemas.microsoft.com/office/drawing/2014/chart" uri="{C3380CC4-5D6E-409C-BE32-E72D297353CC}">
              <c16:uniqueId val="{00000000-32F5-4771-BB4A-B7726C94A535}"/>
            </c:ext>
          </c:extLst>
        </c:ser>
        <c:ser>
          <c:idx val="1"/>
          <c:order val="1"/>
          <c:tx>
            <c:strRef>
              <c:f>Sheet1!$C$1</c:f>
              <c:strCache>
                <c:ptCount val="1"/>
                <c:pt idx="0">
                  <c:v>Series Two</c:v>
                </c:pt>
              </c:strCache>
            </c:strRef>
          </c:tx>
          <c:invertIfNegative val="0"/>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General</c:formatCode>
                <c:ptCount val="12"/>
                <c:pt idx="0">
                  <c:v>20</c:v>
                </c:pt>
                <c:pt idx="1">
                  <c:v>40</c:v>
                </c:pt>
                <c:pt idx="2">
                  <c:v>20</c:v>
                </c:pt>
                <c:pt idx="3">
                  <c:v>10</c:v>
                </c:pt>
                <c:pt idx="4">
                  <c:v>20</c:v>
                </c:pt>
                <c:pt idx="5">
                  <c:v>80</c:v>
                </c:pt>
                <c:pt idx="6">
                  <c:v>60</c:v>
                </c:pt>
                <c:pt idx="7">
                  <c:v>60</c:v>
                </c:pt>
                <c:pt idx="8">
                  <c:v>90</c:v>
                </c:pt>
                <c:pt idx="9">
                  <c:v>70</c:v>
                </c:pt>
                <c:pt idx="10">
                  <c:v>180</c:v>
                </c:pt>
                <c:pt idx="11">
                  <c:v>229</c:v>
                </c:pt>
              </c:numCache>
            </c:numRef>
          </c:val>
          <c:extLst>
            <c:ext xmlns:c16="http://schemas.microsoft.com/office/drawing/2014/chart" uri="{C3380CC4-5D6E-409C-BE32-E72D297353CC}">
              <c16:uniqueId val="{00000001-32F5-4771-BB4A-B7726C94A535}"/>
            </c:ext>
          </c:extLst>
        </c:ser>
        <c:dLbls>
          <c:showLegendKey val="0"/>
          <c:showVal val="0"/>
          <c:showCatName val="0"/>
          <c:showSerName val="0"/>
          <c:showPercent val="0"/>
          <c:showBubbleSize val="0"/>
        </c:dLbls>
        <c:gapWidth val="85"/>
        <c:axId val="2135385088"/>
        <c:axId val="2135384000"/>
      </c:barChart>
      <c:catAx>
        <c:axId val="2135385088"/>
        <c:scaling>
          <c:orientation val="minMax"/>
        </c:scaling>
        <c:delete val="0"/>
        <c:axPos val="b"/>
        <c:numFmt formatCode="General" sourceLinked="0"/>
        <c:majorTickMark val="none"/>
        <c:minorTickMark val="none"/>
        <c:tickLblPos val="nextTo"/>
        <c:spPr>
          <a:ln w="19050">
            <a:solidFill>
              <a:schemeClr val="tx2">
                <a:lumMod val="60000"/>
                <a:lumOff val="40000"/>
              </a:schemeClr>
            </a:solidFill>
          </a:ln>
        </c:spPr>
        <c:crossAx val="2135384000"/>
        <c:crosses val="autoZero"/>
        <c:auto val="1"/>
        <c:lblAlgn val="ctr"/>
        <c:lblOffset val="100"/>
        <c:noMultiLvlLbl val="0"/>
      </c:catAx>
      <c:valAx>
        <c:axId val="2135384000"/>
        <c:scaling>
          <c:orientation val="minMax"/>
          <c:max val="600"/>
        </c:scaling>
        <c:delete val="0"/>
        <c:axPos val="l"/>
        <c:majorGridlines>
          <c:spPr>
            <a:ln w="3175">
              <a:solidFill>
                <a:schemeClr val="tx2">
                  <a:lumMod val="60000"/>
                  <a:lumOff val="40000"/>
                </a:schemeClr>
              </a:solidFill>
            </a:ln>
          </c:spPr>
        </c:majorGridlines>
        <c:numFmt formatCode="0&quot;%&quot;" sourceLinked="0"/>
        <c:majorTickMark val="none"/>
        <c:minorTickMark val="none"/>
        <c:tickLblPos val="nextTo"/>
        <c:spPr>
          <a:ln w="19050">
            <a:solidFill>
              <a:schemeClr val="tx2">
                <a:lumMod val="60000"/>
                <a:lumOff val="40000"/>
              </a:schemeClr>
            </a:solidFill>
          </a:ln>
        </c:spPr>
        <c:crossAx val="2135385088"/>
        <c:crosses val="autoZero"/>
        <c:crossBetween val="between"/>
      </c:valAx>
      <c:spPr>
        <a:ln w="19050">
          <a:solidFill>
            <a:schemeClr val="tx2">
              <a:lumMod val="60000"/>
              <a:lumOff val="40000"/>
            </a:schemeClr>
          </a:solidFill>
        </a:ln>
      </c:spPr>
    </c:plotArea>
    <c:legend>
      <c:legendPos val="l"/>
      <c:layout>
        <c:manualLayout>
          <c:xMode val="edge"/>
          <c:yMode val="edge"/>
          <c:x val="0.70661251693559302"/>
          <c:y val="0.87336794442828003"/>
          <c:w val="0.279523782707641"/>
          <c:h val="8.5262932130059907E-2"/>
        </c:manualLayout>
      </c:layout>
      <c:overlay val="1"/>
    </c:legend>
    <c:plotVisOnly val="1"/>
    <c:dispBlanksAs val="gap"/>
    <c:showDLblsOverMax val="0"/>
  </c:chart>
  <c:txPr>
    <a:bodyPr/>
    <a:lstStyle/>
    <a:p>
      <a:pPr>
        <a:defRPr sz="1200">
          <a:solidFill>
            <a:schemeClr val="bg2"/>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tx>
            <c:strRef>
              <c:f>Sheet1!$B$1</c:f>
              <c:strCache>
                <c:ptCount val="1"/>
                <c:pt idx="0">
                  <c:v>Funding</c:v>
                </c:pt>
              </c:strCache>
            </c:strRef>
          </c:tx>
          <c:dLbls>
            <c:dLbl>
              <c:idx val="0"/>
              <c:layout>
                <c:manualLayout>
                  <c:x val="-1.2055494113613218E-2"/>
                  <c:y val="-1.30958425431371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864-4E7F-B824-EEAF7ADBB1CD}"/>
                </c:ext>
              </c:extLst>
            </c:dLbl>
            <c:dLbl>
              <c:idx val="1"/>
              <c:layout>
                <c:manualLayout>
                  <c:x val="1.1691760075941563E-2"/>
                  <c:y val="4.1066363353873397E-2"/>
                </c:manualLayout>
              </c:layout>
              <c:spPr>
                <a:noFill/>
                <a:ln>
                  <a:noFill/>
                </a:ln>
                <a:effectLst/>
              </c:spPr>
              <c:txPr>
                <a:bodyPr wrap="square" lIns="38100" tIns="19050" rIns="38100" bIns="19050" anchor="ctr">
                  <a:noAutofit/>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8.0759130741783425E-2"/>
                      <c:h val="9.5309009679821297E-2"/>
                    </c:manualLayout>
                  </c15:layout>
                </c:ext>
                <c:ext xmlns:c16="http://schemas.microsoft.com/office/drawing/2014/chart" uri="{C3380CC4-5D6E-409C-BE32-E72D297353CC}">
                  <c16:uniqueId val="{00000001-E864-4E7F-B824-EEAF7ADBB1CD}"/>
                </c:ext>
              </c:extLst>
            </c:dLbl>
            <c:dLbl>
              <c:idx val="2"/>
              <c:layout>
                <c:manualLayout>
                  <c:x val="-5.1175852943600364E-3"/>
                  <c:y val="1.94696325654751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864-4E7F-B824-EEAF7ADBB1CD}"/>
                </c:ext>
              </c:extLst>
            </c:dLbl>
            <c:dLbl>
              <c:idx val="3"/>
              <c:layout>
                <c:manualLayout>
                  <c:x val="1.8810836425496587E-2"/>
                  <c:y val="2.18364104338037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864-4E7F-B824-EEAF7ADBB1CD}"/>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MOE &amp; Other Ministry</c:v>
                </c:pt>
                <c:pt idx="1">
                  <c:v>International</c:v>
                </c:pt>
                <c:pt idx="2">
                  <c:v>Programs of Choice </c:v>
                </c:pt>
                <c:pt idx="3">
                  <c:v>Miscellaneous</c:v>
                </c:pt>
              </c:strCache>
            </c:strRef>
          </c:cat>
          <c:val>
            <c:numRef>
              <c:f>Sheet1!$B$2:$B$5</c:f>
              <c:numCache>
                <c:formatCode>0%</c:formatCode>
                <c:ptCount val="4"/>
                <c:pt idx="0">
                  <c:v>0.87</c:v>
                </c:pt>
                <c:pt idx="1">
                  <c:v>0.1</c:v>
                </c:pt>
                <c:pt idx="2">
                  <c:v>0.02</c:v>
                </c:pt>
                <c:pt idx="3">
                  <c:v>0.01</c:v>
                </c:pt>
              </c:numCache>
            </c:numRef>
          </c:val>
          <c:extLst>
            <c:ext xmlns:c16="http://schemas.microsoft.com/office/drawing/2014/chart" uri="{C3380CC4-5D6E-409C-BE32-E72D297353CC}">
              <c16:uniqueId val="{00000004-E864-4E7F-B824-EEAF7ADBB1CD}"/>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spPr>
    <a:solidFill>
      <a:schemeClr val="bg1"/>
    </a:solidFill>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WVS Budget</a:t>
            </a:r>
          </a:p>
        </c:rich>
      </c:tx>
      <c:overlay val="0"/>
    </c:title>
    <c:autoTitleDeleted val="0"/>
    <c:plotArea>
      <c:layout/>
      <c:pieChart>
        <c:varyColors val="1"/>
        <c:ser>
          <c:idx val="0"/>
          <c:order val="0"/>
          <c:tx>
            <c:strRef>
              <c:f>Sheet1!$B$1</c:f>
              <c:strCache>
                <c:ptCount val="1"/>
                <c:pt idx="0">
                  <c:v>SD45 Budget</c:v>
                </c:pt>
              </c:strCache>
            </c:strRef>
          </c:tx>
          <c:dLbls>
            <c:dLbl>
              <c:idx val="0"/>
              <c:layout>
                <c:manualLayout>
                  <c:x val="-1.3261883931175835E-3"/>
                  <c:y val="-1.5900216815960679E-2"/>
                </c:manualLayout>
              </c:layout>
              <c:tx>
                <c:rich>
                  <a:bodyPr wrap="square" lIns="38100" tIns="19050" rIns="38100" bIns="19050" anchor="ctr">
                    <a:noAutofit/>
                  </a:bodyPr>
                  <a:lstStyle/>
                  <a:p>
                    <a:pPr>
                      <a:defRPr/>
                    </a:pPr>
                    <a:fld id="{673D2F7F-3A65-4A57-AAB0-490F5322C458}" type="PERCENTAGE">
                      <a:rPr lang="en-US" baseline="0" smtClean="0"/>
                      <a:pPr>
                        <a:defRPr/>
                      </a:pPr>
                      <a:t>[PERCENTAGE]</a:t>
                    </a:fld>
                    <a:endParaRPr lang="en-US"/>
                  </a:p>
                </c:rich>
              </c:tx>
              <c:spPr>
                <a:noFill/>
                <a:ln>
                  <a:noFill/>
                </a:ln>
                <a:effectLst/>
              </c:spPr>
              <c:showLegendKey val="0"/>
              <c:showVal val="1"/>
              <c:showCatName val="0"/>
              <c:showSerName val="0"/>
              <c:showPercent val="1"/>
              <c:showBubbleSize val="0"/>
              <c:extLst>
                <c:ext xmlns:c15="http://schemas.microsoft.com/office/drawing/2012/chart" uri="{CE6537A1-D6FC-4f65-9D91-7224C49458BB}">
                  <c15:layout>
                    <c:manualLayout>
                      <c:w val="7.407407407407407E-2"/>
                      <c:h val="7.2332738799987334E-2"/>
                    </c:manualLayout>
                  </c15:layout>
                  <c15:dlblFieldTable/>
                  <c15:showDataLabelsRange val="0"/>
                </c:ext>
                <c:ext xmlns:c16="http://schemas.microsoft.com/office/drawing/2014/chart" uri="{C3380CC4-5D6E-409C-BE32-E72D297353CC}">
                  <c16:uniqueId val="{00000000-B11F-4639-8B02-B4772CCDD936}"/>
                </c:ext>
              </c:extLst>
            </c:dLbl>
            <c:dLbl>
              <c:idx val="1"/>
              <c:layout>
                <c:manualLayout>
                  <c:x val="1.2552857976086322E-3"/>
                  <c:y val="1.1428572730397999E-2"/>
                </c:manualLayout>
              </c:layout>
              <c:tx>
                <c:rich>
                  <a:bodyPr/>
                  <a:lstStyle/>
                  <a:p>
                    <a:endParaRPr lang="en-US" baseline="0" dirty="0"/>
                  </a:p>
                  <a:p>
                    <a:fld id="{200C72DA-4456-44DD-9D4B-1D297CE53B70}" type="PERCENTAGE">
                      <a:rPr lang="en-US" baseline="0" smtClean="0"/>
                      <a:pPr/>
                      <a:t>[PERCENTAGE]</a:t>
                    </a:fld>
                    <a:endParaRPr lang="en-US"/>
                  </a:p>
                </c:rich>
              </c:tx>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11F-4639-8B02-B4772CCDD936}"/>
                </c:ext>
              </c:extLst>
            </c:dLbl>
            <c:dLbl>
              <c:idx val="2"/>
              <c:layout>
                <c:manualLayout>
                  <c:x val="2.8206777972197918E-2"/>
                  <c:y val="-7.2749648759054975E-3"/>
                </c:manualLayout>
              </c:layou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B11F-4639-8B02-B4772CCDD936}"/>
                </c:ext>
              </c:extLst>
            </c:dLbl>
            <c:spPr>
              <a:noFill/>
              <a:ln>
                <a:noFill/>
              </a:ln>
              <a:effectLst/>
            </c:spPr>
            <c:showLegendKey val="0"/>
            <c:showVal val="1"/>
            <c:showCatName val="0"/>
            <c:showSerName val="0"/>
            <c:showPercent val="1"/>
            <c:showBubbleSize val="0"/>
            <c:showLeaderLines val="1"/>
            <c:extLst>
              <c:ext xmlns:c15="http://schemas.microsoft.com/office/drawing/2012/chart" uri="{CE6537A1-D6FC-4f65-9D91-7224C49458BB}"/>
            </c:extLst>
          </c:dLbls>
          <c:cat>
            <c:strRef>
              <c:f>Sheet1!$A$2:$A$3</c:f>
              <c:strCache>
                <c:ptCount val="2"/>
                <c:pt idx="0">
                  <c:v>Salaries &amp; Benefits</c:v>
                </c:pt>
                <c:pt idx="1">
                  <c:v>Services &amp; Supplies</c:v>
                </c:pt>
              </c:strCache>
            </c:strRef>
          </c:cat>
          <c:val>
            <c:numRef>
              <c:f>Sheet1!$B$2:$B$3</c:f>
              <c:numCache>
                <c:formatCode>0%</c:formatCode>
                <c:ptCount val="2"/>
                <c:pt idx="0">
                  <c:v>0.88</c:v>
                </c:pt>
                <c:pt idx="1">
                  <c:v>0.12</c:v>
                </c:pt>
              </c:numCache>
            </c:numRef>
          </c:val>
          <c:extLst>
            <c:ext xmlns:c16="http://schemas.microsoft.com/office/drawing/2014/chart" uri="{C3380CC4-5D6E-409C-BE32-E72D297353CC}">
              <c16:uniqueId val="{00000003-B11F-4639-8B02-B4772CCDD936}"/>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spPr>
    <a:solidFill>
      <a:schemeClr val="bg1"/>
    </a:solidFill>
  </c:spPr>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708E34-D6CD-4067-801C-80DDD4A2EFD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CA"/>
        </a:p>
      </dgm:t>
    </dgm:pt>
    <dgm:pt modelId="{33989EA3-8189-4FFD-A094-AFF840915157}">
      <dgm:prSet phldrT="[Text]"/>
      <dgm:spPr>
        <a:solidFill>
          <a:schemeClr val="accent4"/>
        </a:solidFill>
      </dgm:spPr>
      <dgm:t>
        <a:bodyPr/>
        <a:lstStyle/>
        <a:p>
          <a:r>
            <a:rPr lang="en-US" b="1" dirty="0">
              <a:solidFill>
                <a:schemeClr val="accent3"/>
              </a:solidFill>
            </a:rPr>
            <a:t>TRUSTEES</a:t>
          </a:r>
        </a:p>
        <a:p>
          <a:r>
            <a:rPr lang="en-CA" dirty="0">
              <a:solidFill>
                <a:schemeClr val="bg2"/>
              </a:solidFill>
            </a:rPr>
            <a:t>Develop strategic plan</a:t>
          </a:r>
        </a:p>
        <a:p>
          <a:r>
            <a:rPr lang="en-CA" dirty="0">
              <a:solidFill>
                <a:schemeClr val="bg2"/>
              </a:solidFill>
            </a:rPr>
            <a:t>Approve Budgets</a:t>
          </a:r>
        </a:p>
      </dgm:t>
    </dgm:pt>
    <dgm:pt modelId="{BDC55832-A424-4ACE-AA2A-97302D798115}" type="parTrans" cxnId="{3B7916FE-7CAF-407E-9A58-3D40EEB6FEF0}">
      <dgm:prSet/>
      <dgm:spPr/>
      <dgm:t>
        <a:bodyPr/>
        <a:lstStyle/>
        <a:p>
          <a:endParaRPr lang="en-CA"/>
        </a:p>
      </dgm:t>
    </dgm:pt>
    <dgm:pt modelId="{8ED7BD95-8E44-4741-AB55-7247E17E281D}" type="sibTrans" cxnId="{3B7916FE-7CAF-407E-9A58-3D40EEB6FEF0}">
      <dgm:prSet/>
      <dgm:spPr/>
      <dgm:t>
        <a:bodyPr/>
        <a:lstStyle/>
        <a:p>
          <a:endParaRPr lang="en-CA"/>
        </a:p>
      </dgm:t>
    </dgm:pt>
    <dgm:pt modelId="{EC3F78C3-1183-4818-B837-CCC9582E10A7}">
      <dgm:prSet phldrT="[Text]"/>
      <dgm:spPr>
        <a:solidFill>
          <a:schemeClr val="accent4"/>
        </a:solidFill>
      </dgm:spPr>
      <dgm:t>
        <a:bodyPr/>
        <a:lstStyle/>
        <a:p>
          <a:r>
            <a:rPr lang="en-US" b="1" dirty="0">
              <a:solidFill>
                <a:schemeClr val="accent3"/>
              </a:solidFill>
            </a:rPr>
            <a:t>SUPERINTENDENT</a:t>
          </a:r>
        </a:p>
        <a:p>
          <a:r>
            <a:rPr lang="en-US" dirty="0">
              <a:solidFill>
                <a:schemeClr val="bg2"/>
              </a:solidFill>
            </a:rPr>
            <a:t>Guides strategic plan development</a:t>
          </a:r>
        </a:p>
        <a:p>
          <a:r>
            <a:rPr lang="en-US" dirty="0">
              <a:solidFill>
                <a:schemeClr val="bg2"/>
              </a:solidFill>
            </a:rPr>
            <a:t>Implements strategic plan</a:t>
          </a:r>
          <a:endParaRPr lang="en-CA" dirty="0">
            <a:solidFill>
              <a:schemeClr val="bg2"/>
            </a:solidFill>
          </a:endParaRPr>
        </a:p>
      </dgm:t>
    </dgm:pt>
    <dgm:pt modelId="{0DD37827-3FFC-47BC-9793-748457EAC677}" type="parTrans" cxnId="{1E363E28-FEF4-4E63-87A7-0EF7C3D4FD8D}">
      <dgm:prSet/>
      <dgm:spPr/>
      <dgm:t>
        <a:bodyPr/>
        <a:lstStyle/>
        <a:p>
          <a:endParaRPr lang="en-CA"/>
        </a:p>
      </dgm:t>
    </dgm:pt>
    <dgm:pt modelId="{8B79E9C4-E15D-40C8-80BE-2838B21998C3}" type="sibTrans" cxnId="{1E363E28-FEF4-4E63-87A7-0EF7C3D4FD8D}">
      <dgm:prSet/>
      <dgm:spPr/>
      <dgm:t>
        <a:bodyPr/>
        <a:lstStyle/>
        <a:p>
          <a:endParaRPr lang="en-CA"/>
        </a:p>
      </dgm:t>
    </dgm:pt>
    <dgm:pt modelId="{AC0770B9-DA20-416A-B2F5-AD364C07129E}">
      <dgm:prSet phldrT="[Text]"/>
      <dgm:spPr>
        <a:solidFill>
          <a:schemeClr val="accent4"/>
        </a:solidFill>
      </dgm:spPr>
      <dgm:t>
        <a:bodyPr/>
        <a:lstStyle/>
        <a:p>
          <a:r>
            <a:rPr lang="en-US" b="1" dirty="0">
              <a:solidFill>
                <a:schemeClr val="accent3"/>
              </a:solidFill>
            </a:rPr>
            <a:t>SECRETARY-TREASURER</a:t>
          </a:r>
        </a:p>
        <a:p>
          <a:r>
            <a:rPr lang="en-US" dirty="0">
              <a:solidFill>
                <a:schemeClr val="bg2"/>
              </a:solidFill>
            </a:rPr>
            <a:t>Designs budgets to support strategic plan</a:t>
          </a:r>
          <a:endParaRPr lang="en-US" b="1" dirty="0">
            <a:solidFill>
              <a:schemeClr val="bg2"/>
            </a:solidFill>
          </a:endParaRPr>
        </a:p>
      </dgm:t>
    </dgm:pt>
    <dgm:pt modelId="{F5F9DC72-153A-49B6-8B12-ACF988C7873A}" type="parTrans" cxnId="{80BFEFE5-A88C-4DFF-BF5E-EBE1FF3F1DD2}">
      <dgm:prSet/>
      <dgm:spPr/>
      <dgm:t>
        <a:bodyPr/>
        <a:lstStyle/>
        <a:p>
          <a:endParaRPr lang="en-CA"/>
        </a:p>
      </dgm:t>
    </dgm:pt>
    <dgm:pt modelId="{4C87C266-A218-44BA-B849-C9E765735EB6}" type="sibTrans" cxnId="{80BFEFE5-A88C-4DFF-BF5E-EBE1FF3F1DD2}">
      <dgm:prSet/>
      <dgm:spPr/>
      <dgm:t>
        <a:bodyPr/>
        <a:lstStyle/>
        <a:p>
          <a:endParaRPr lang="en-CA"/>
        </a:p>
      </dgm:t>
    </dgm:pt>
    <dgm:pt modelId="{C07DDD5C-6295-4FA3-9463-A0154436CD1B}">
      <dgm:prSet phldrT="[Text]"/>
      <dgm:spPr>
        <a:solidFill>
          <a:schemeClr val="accent4"/>
        </a:solidFill>
      </dgm:spPr>
      <dgm:t>
        <a:bodyPr/>
        <a:lstStyle/>
        <a:p>
          <a:r>
            <a:rPr lang="en-US" b="1" dirty="0">
              <a:solidFill>
                <a:schemeClr val="accent3"/>
              </a:solidFill>
            </a:rPr>
            <a:t>DIRECTORS OF INSTRUCTION</a:t>
          </a:r>
        </a:p>
        <a:p>
          <a:r>
            <a:rPr lang="en-US" b="0" dirty="0">
              <a:solidFill>
                <a:schemeClr val="bg2"/>
              </a:solidFill>
            </a:rPr>
            <a:t>Guide schools in implementation of strategic plan</a:t>
          </a:r>
        </a:p>
      </dgm:t>
    </dgm:pt>
    <dgm:pt modelId="{024B78CF-4406-4C68-8F28-6AF2C111BB3E}" type="parTrans" cxnId="{4F55B0A5-52AB-4692-9DBE-9E12EB20D60A}">
      <dgm:prSet/>
      <dgm:spPr/>
      <dgm:t>
        <a:bodyPr/>
        <a:lstStyle/>
        <a:p>
          <a:endParaRPr lang="en-CA"/>
        </a:p>
      </dgm:t>
    </dgm:pt>
    <dgm:pt modelId="{91FD29E5-7D16-4618-BCE6-EF50935EB794}" type="sibTrans" cxnId="{4F55B0A5-52AB-4692-9DBE-9E12EB20D60A}">
      <dgm:prSet/>
      <dgm:spPr/>
      <dgm:t>
        <a:bodyPr/>
        <a:lstStyle/>
        <a:p>
          <a:endParaRPr lang="en-CA"/>
        </a:p>
      </dgm:t>
    </dgm:pt>
    <dgm:pt modelId="{D35C02E9-7800-4907-BF64-9CD41C7A1728}">
      <dgm:prSet phldrT="[Text]"/>
      <dgm:spPr>
        <a:solidFill>
          <a:schemeClr val="accent4"/>
        </a:solidFill>
      </dgm:spPr>
      <dgm:t>
        <a:bodyPr/>
        <a:lstStyle/>
        <a:p>
          <a:r>
            <a:rPr lang="en-US" b="1" dirty="0">
              <a:solidFill>
                <a:schemeClr val="accent3"/>
              </a:solidFill>
            </a:rPr>
            <a:t>ADMINISTRATORS</a:t>
          </a:r>
        </a:p>
        <a:p>
          <a:r>
            <a:rPr lang="en-US" dirty="0">
              <a:solidFill>
                <a:schemeClr val="bg2"/>
              </a:solidFill>
            </a:rPr>
            <a:t>Work with teachers to implement strategic plan in classrooms</a:t>
          </a:r>
          <a:endParaRPr lang="en-US" b="1" dirty="0">
            <a:solidFill>
              <a:schemeClr val="bg2"/>
            </a:solidFill>
          </a:endParaRPr>
        </a:p>
      </dgm:t>
    </dgm:pt>
    <dgm:pt modelId="{B083D096-3DD2-4EF1-990F-197E0BC4CA7B}" type="parTrans" cxnId="{1D22931E-C611-4E19-B78C-6249CE95A05E}">
      <dgm:prSet/>
      <dgm:spPr/>
      <dgm:t>
        <a:bodyPr/>
        <a:lstStyle/>
        <a:p>
          <a:endParaRPr lang="en-CA"/>
        </a:p>
      </dgm:t>
    </dgm:pt>
    <dgm:pt modelId="{6E3AC6EA-6729-48CA-84C7-9C3FE1A8966D}" type="sibTrans" cxnId="{1D22931E-C611-4E19-B78C-6249CE95A05E}">
      <dgm:prSet/>
      <dgm:spPr/>
      <dgm:t>
        <a:bodyPr/>
        <a:lstStyle/>
        <a:p>
          <a:endParaRPr lang="en-CA"/>
        </a:p>
      </dgm:t>
    </dgm:pt>
    <dgm:pt modelId="{8C8EB6FD-8261-4233-AC81-08CB74522655}" type="pres">
      <dgm:prSet presAssocID="{81708E34-D6CD-4067-801C-80DDD4A2EFD2}" presName="cycle" presStyleCnt="0">
        <dgm:presLayoutVars>
          <dgm:dir/>
          <dgm:resizeHandles val="exact"/>
        </dgm:presLayoutVars>
      </dgm:prSet>
      <dgm:spPr/>
    </dgm:pt>
    <dgm:pt modelId="{ED7EA9EA-06AB-44E1-A534-3D4340D82313}" type="pres">
      <dgm:prSet presAssocID="{33989EA3-8189-4FFD-A094-AFF840915157}" presName="node" presStyleLbl="node1" presStyleIdx="0" presStyleCnt="5" custScaleX="207109" custRadScaleRad="100083" custRadScaleInc="-2009">
        <dgm:presLayoutVars>
          <dgm:bulletEnabled val="1"/>
        </dgm:presLayoutVars>
      </dgm:prSet>
      <dgm:spPr/>
    </dgm:pt>
    <dgm:pt modelId="{CD4EAA8A-6E72-47C5-9DF6-115083854CE7}" type="pres">
      <dgm:prSet presAssocID="{8ED7BD95-8E44-4741-AB55-7247E17E281D}" presName="sibTrans" presStyleLbl="sibTrans2D1" presStyleIdx="0" presStyleCnt="5"/>
      <dgm:spPr/>
    </dgm:pt>
    <dgm:pt modelId="{1B7BB8B0-ED96-4B16-8468-FEB399AACE98}" type="pres">
      <dgm:prSet presAssocID="{8ED7BD95-8E44-4741-AB55-7247E17E281D}" presName="connectorText" presStyleLbl="sibTrans2D1" presStyleIdx="0" presStyleCnt="5"/>
      <dgm:spPr/>
    </dgm:pt>
    <dgm:pt modelId="{2E096614-8EAA-4753-98CA-5E10782F6A6A}" type="pres">
      <dgm:prSet presAssocID="{EC3F78C3-1183-4818-B837-CCC9582E10A7}" presName="node" presStyleLbl="node1" presStyleIdx="1" presStyleCnt="5" custScaleX="202937" custRadScaleRad="137079" custRadScaleInc="9110">
        <dgm:presLayoutVars>
          <dgm:bulletEnabled val="1"/>
        </dgm:presLayoutVars>
      </dgm:prSet>
      <dgm:spPr/>
    </dgm:pt>
    <dgm:pt modelId="{BF20FE6C-8D4C-4CDA-ADD7-A59A5362CF4A}" type="pres">
      <dgm:prSet presAssocID="{8B79E9C4-E15D-40C8-80BE-2838B21998C3}" presName="sibTrans" presStyleLbl="sibTrans2D1" presStyleIdx="1" presStyleCnt="5"/>
      <dgm:spPr/>
    </dgm:pt>
    <dgm:pt modelId="{54AA2C35-7F59-417B-A404-C418B9780788}" type="pres">
      <dgm:prSet presAssocID="{8B79E9C4-E15D-40C8-80BE-2838B21998C3}" presName="connectorText" presStyleLbl="sibTrans2D1" presStyleIdx="1" presStyleCnt="5"/>
      <dgm:spPr/>
    </dgm:pt>
    <dgm:pt modelId="{C74052F5-B9F8-4605-9C11-D982FAF54EF6}" type="pres">
      <dgm:prSet presAssocID="{AC0770B9-DA20-416A-B2F5-AD364C07129E}" presName="node" presStyleLbl="node1" presStyleIdx="2" presStyleCnt="5" custScaleX="206093" custRadScaleRad="135513" custRadScaleInc="-55167">
        <dgm:presLayoutVars>
          <dgm:bulletEnabled val="1"/>
        </dgm:presLayoutVars>
      </dgm:prSet>
      <dgm:spPr/>
    </dgm:pt>
    <dgm:pt modelId="{FE1046E5-E87E-46A6-843F-0940357C6995}" type="pres">
      <dgm:prSet presAssocID="{4C87C266-A218-44BA-B849-C9E765735EB6}" presName="sibTrans" presStyleLbl="sibTrans2D1" presStyleIdx="2" presStyleCnt="5"/>
      <dgm:spPr/>
    </dgm:pt>
    <dgm:pt modelId="{1B294081-6802-440B-A329-F276B1520E69}" type="pres">
      <dgm:prSet presAssocID="{4C87C266-A218-44BA-B849-C9E765735EB6}" presName="connectorText" presStyleLbl="sibTrans2D1" presStyleIdx="2" presStyleCnt="5"/>
      <dgm:spPr/>
    </dgm:pt>
    <dgm:pt modelId="{6E85A42E-7D4A-4AD3-806F-B785A760BF7E}" type="pres">
      <dgm:prSet presAssocID="{C07DDD5C-6295-4FA3-9463-A0154436CD1B}" presName="node" presStyleLbl="node1" presStyleIdx="3" presStyleCnt="5" custScaleX="216832" custRadScaleRad="125530" custRadScaleInc="45426">
        <dgm:presLayoutVars>
          <dgm:bulletEnabled val="1"/>
        </dgm:presLayoutVars>
      </dgm:prSet>
      <dgm:spPr/>
    </dgm:pt>
    <dgm:pt modelId="{11807577-9BD7-4B87-96A1-6D5B1D70DAE0}" type="pres">
      <dgm:prSet presAssocID="{91FD29E5-7D16-4618-BCE6-EF50935EB794}" presName="sibTrans" presStyleLbl="sibTrans2D1" presStyleIdx="3" presStyleCnt="5"/>
      <dgm:spPr/>
    </dgm:pt>
    <dgm:pt modelId="{20993E7F-ACB4-4B28-B332-B3D4821E1FED}" type="pres">
      <dgm:prSet presAssocID="{91FD29E5-7D16-4618-BCE6-EF50935EB794}" presName="connectorText" presStyleLbl="sibTrans2D1" presStyleIdx="3" presStyleCnt="5"/>
      <dgm:spPr/>
    </dgm:pt>
    <dgm:pt modelId="{8C9A9DB4-F593-4BF0-B1BC-2667EAB19284}" type="pres">
      <dgm:prSet presAssocID="{D35C02E9-7800-4907-BF64-9CD41C7A1728}" presName="node" presStyleLbl="node1" presStyleIdx="4" presStyleCnt="5" custScaleX="199609" custRadScaleRad="138635" custRadScaleInc="-11825">
        <dgm:presLayoutVars>
          <dgm:bulletEnabled val="1"/>
        </dgm:presLayoutVars>
      </dgm:prSet>
      <dgm:spPr/>
    </dgm:pt>
    <dgm:pt modelId="{B9780A4D-9444-4CFC-8E9A-927A358EE97D}" type="pres">
      <dgm:prSet presAssocID="{6E3AC6EA-6729-48CA-84C7-9C3FE1A8966D}" presName="sibTrans" presStyleLbl="sibTrans2D1" presStyleIdx="4" presStyleCnt="5"/>
      <dgm:spPr/>
    </dgm:pt>
    <dgm:pt modelId="{8995813B-C618-43B3-B517-058D834D6189}" type="pres">
      <dgm:prSet presAssocID="{6E3AC6EA-6729-48CA-84C7-9C3FE1A8966D}" presName="connectorText" presStyleLbl="sibTrans2D1" presStyleIdx="4" presStyleCnt="5"/>
      <dgm:spPr/>
    </dgm:pt>
  </dgm:ptLst>
  <dgm:cxnLst>
    <dgm:cxn modelId="{A49AB50D-32A4-48CA-AED0-E24B89E352DD}" type="presOf" srcId="{4C87C266-A218-44BA-B849-C9E765735EB6}" destId="{FE1046E5-E87E-46A6-843F-0940357C6995}" srcOrd="0" destOrd="0" presId="urn:microsoft.com/office/officeart/2005/8/layout/cycle2"/>
    <dgm:cxn modelId="{7170C616-9525-4BEA-A5DB-C28ADA74B594}" type="presOf" srcId="{D35C02E9-7800-4907-BF64-9CD41C7A1728}" destId="{8C9A9DB4-F593-4BF0-B1BC-2667EAB19284}" srcOrd="0" destOrd="0" presId="urn:microsoft.com/office/officeart/2005/8/layout/cycle2"/>
    <dgm:cxn modelId="{1D22931E-C611-4E19-B78C-6249CE95A05E}" srcId="{81708E34-D6CD-4067-801C-80DDD4A2EFD2}" destId="{D35C02E9-7800-4907-BF64-9CD41C7A1728}" srcOrd="4" destOrd="0" parTransId="{B083D096-3DD2-4EF1-990F-197E0BC4CA7B}" sibTransId="{6E3AC6EA-6729-48CA-84C7-9C3FE1A8966D}"/>
    <dgm:cxn modelId="{1E363E28-FEF4-4E63-87A7-0EF7C3D4FD8D}" srcId="{81708E34-D6CD-4067-801C-80DDD4A2EFD2}" destId="{EC3F78C3-1183-4818-B837-CCC9582E10A7}" srcOrd="1" destOrd="0" parTransId="{0DD37827-3FFC-47BC-9793-748457EAC677}" sibTransId="{8B79E9C4-E15D-40C8-80BE-2838B21998C3}"/>
    <dgm:cxn modelId="{E3277234-C20D-441F-B0C9-22CF68F8FA04}" type="presOf" srcId="{C07DDD5C-6295-4FA3-9463-A0154436CD1B}" destId="{6E85A42E-7D4A-4AD3-806F-B785A760BF7E}" srcOrd="0" destOrd="0" presId="urn:microsoft.com/office/officeart/2005/8/layout/cycle2"/>
    <dgm:cxn modelId="{716E6137-7886-4D23-96D3-453DD1955418}" type="presOf" srcId="{6E3AC6EA-6729-48CA-84C7-9C3FE1A8966D}" destId="{B9780A4D-9444-4CFC-8E9A-927A358EE97D}" srcOrd="0" destOrd="0" presId="urn:microsoft.com/office/officeart/2005/8/layout/cycle2"/>
    <dgm:cxn modelId="{349A4D44-982E-4350-8D61-679A31EBB3F6}" type="presOf" srcId="{33989EA3-8189-4FFD-A094-AFF840915157}" destId="{ED7EA9EA-06AB-44E1-A534-3D4340D82313}" srcOrd="0" destOrd="0" presId="urn:microsoft.com/office/officeart/2005/8/layout/cycle2"/>
    <dgm:cxn modelId="{E06A9145-D7E1-4BAE-B9AE-531AD67B98FD}" type="presOf" srcId="{91FD29E5-7D16-4618-BCE6-EF50935EB794}" destId="{11807577-9BD7-4B87-96A1-6D5B1D70DAE0}" srcOrd="0" destOrd="0" presId="urn:microsoft.com/office/officeart/2005/8/layout/cycle2"/>
    <dgm:cxn modelId="{53039C54-912F-434D-AC26-E15688428EA9}" type="presOf" srcId="{8B79E9C4-E15D-40C8-80BE-2838B21998C3}" destId="{BF20FE6C-8D4C-4CDA-ADD7-A59A5362CF4A}" srcOrd="0" destOrd="0" presId="urn:microsoft.com/office/officeart/2005/8/layout/cycle2"/>
    <dgm:cxn modelId="{D1110966-BCB0-4FED-83A5-3D5952A8328E}" type="presOf" srcId="{AC0770B9-DA20-416A-B2F5-AD364C07129E}" destId="{C74052F5-B9F8-4605-9C11-D982FAF54EF6}" srcOrd="0" destOrd="0" presId="urn:microsoft.com/office/officeart/2005/8/layout/cycle2"/>
    <dgm:cxn modelId="{86883F88-E4E0-4C5C-A355-7D044FC43574}" type="presOf" srcId="{6E3AC6EA-6729-48CA-84C7-9C3FE1A8966D}" destId="{8995813B-C618-43B3-B517-058D834D6189}" srcOrd="1" destOrd="0" presId="urn:microsoft.com/office/officeart/2005/8/layout/cycle2"/>
    <dgm:cxn modelId="{1879408D-8231-4E72-983E-B113F0F96D31}" type="presOf" srcId="{91FD29E5-7D16-4618-BCE6-EF50935EB794}" destId="{20993E7F-ACB4-4B28-B332-B3D4821E1FED}" srcOrd="1" destOrd="0" presId="urn:microsoft.com/office/officeart/2005/8/layout/cycle2"/>
    <dgm:cxn modelId="{1CE3CD97-91D5-4329-947F-2FC7E7A11E95}" type="presOf" srcId="{4C87C266-A218-44BA-B849-C9E765735EB6}" destId="{1B294081-6802-440B-A329-F276B1520E69}" srcOrd="1" destOrd="0" presId="urn:microsoft.com/office/officeart/2005/8/layout/cycle2"/>
    <dgm:cxn modelId="{364B099A-46AB-439D-8E92-9E333E907880}" type="presOf" srcId="{8ED7BD95-8E44-4741-AB55-7247E17E281D}" destId="{CD4EAA8A-6E72-47C5-9DF6-115083854CE7}" srcOrd="0" destOrd="0" presId="urn:microsoft.com/office/officeart/2005/8/layout/cycle2"/>
    <dgm:cxn modelId="{C5E2C2A1-424C-4DE7-8AAE-4DA4DF3FDEEA}" type="presOf" srcId="{8B79E9C4-E15D-40C8-80BE-2838B21998C3}" destId="{54AA2C35-7F59-417B-A404-C418B9780788}" srcOrd="1" destOrd="0" presId="urn:microsoft.com/office/officeart/2005/8/layout/cycle2"/>
    <dgm:cxn modelId="{4F55B0A5-52AB-4692-9DBE-9E12EB20D60A}" srcId="{81708E34-D6CD-4067-801C-80DDD4A2EFD2}" destId="{C07DDD5C-6295-4FA3-9463-A0154436CD1B}" srcOrd="3" destOrd="0" parTransId="{024B78CF-4406-4C68-8F28-6AF2C111BB3E}" sibTransId="{91FD29E5-7D16-4618-BCE6-EF50935EB794}"/>
    <dgm:cxn modelId="{33281DBC-99D6-4EB3-A8CC-02EA7504C0FE}" type="presOf" srcId="{8ED7BD95-8E44-4741-AB55-7247E17E281D}" destId="{1B7BB8B0-ED96-4B16-8468-FEB399AACE98}" srcOrd="1" destOrd="0" presId="urn:microsoft.com/office/officeart/2005/8/layout/cycle2"/>
    <dgm:cxn modelId="{3FCEBAC9-012D-46BB-B3EF-01C26DF69DD0}" type="presOf" srcId="{EC3F78C3-1183-4818-B837-CCC9582E10A7}" destId="{2E096614-8EAA-4753-98CA-5E10782F6A6A}" srcOrd="0" destOrd="0" presId="urn:microsoft.com/office/officeart/2005/8/layout/cycle2"/>
    <dgm:cxn modelId="{36D762DD-CB48-48E9-94C2-6F18707CB96D}" type="presOf" srcId="{81708E34-D6CD-4067-801C-80DDD4A2EFD2}" destId="{8C8EB6FD-8261-4233-AC81-08CB74522655}" srcOrd="0" destOrd="0" presId="urn:microsoft.com/office/officeart/2005/8/layout/cycle2"/>
    <dgm:cxn modelId="{80BFEFE5-A88C-4DFF-BF5E-EBE1FF3F1DD2}" srcId="{81708E34-D6CD-4067-801C-80DDD4A2EFD2}" destId="{AC0770B9-DA20-416A-B2F5-AD364C07129E}" srcOrd="2" destOrd="0" parTransId="{F5F9DC72-153A-49B6-8B12-ACF988C7873A}" sibTransId="{4C87C266-A218-44BA-B849-C9E765735EB6}"/>
    <dgm:cxn modelId="{3B7916FE-7CAF-407E-9A58-3D40EEB6FEF0}" srcId="{81708E34-D6CD-4067-801C-80DDD4A2EFD2}" destId="{33989EA3-8189-4FFD-A094-AFF840915157}" srcOrd="0" destOrd="0" parTransId="{BDC55832-A424-4ACE-AA2A-97302D798115}" sibTransId="{8ED7BD95-8E44-4741-AB55-7247E17E281D}"/>
    <dgm:cxn modelId="{977C218E-A694-4629-B0BE-A1B646B53D3B}" type="presParOf" srcId="{8C8EB6FD-8261-4233-AC81-08CB74522655}" destId="{ED7EA9EA-06AB-44E1-A534-3D4340D82313}" srcOrd="0" destOrd="0" presId="urn:microsoft.com/office/officeart/2005/8/layout/cycle2"/>
    <dgm:cxn modelId="{7C027404-BD51-439C-84CC-F2D8FF256A27}" type="presParOf" srcId="{8C8EB6FD-8261-4233-AC81-08CB74522655}" destId="{CD4EAA8A-6E72-47C5-9DF6-115083854CE7}" srcOrd="1" destOrd="0" presId="urn:microsoft.com/office/officeart/2005/8/layout/cycle2"/>
    <dgm:cxn modelId="{D3CEFE55-97B9-425D-A441-FBE5B8DF62C0}" type="presParOf" srcId="{CD4EAA8A-6E72-47C5-9DF6-115083854CE7}" destId="{1B7BB8B0-ED96-4B16-8468-FEB399AACE98}" srcOrd="0" destOrd="0" presId="urn:microsoft.com/office/officeart/2005/8/layout/cycle2"/>
    <dgm:cxn modelId="{D3615E92-A275-4670-99FE-7FE2D19912E9}" type="presParOf" srcId="{8C8EB6FD-8261-4233-AC81-08CB74522655}" destId="{2E096614-8EAA-4753-98CA-5E10782F6A6A}" srcOrd="2" destOrd="0" presId="urn:microsoft.com/office/officeart/2005/8/layout/cycle2"/>
    <dgm:cxn modelId="{59AE497B-1429-4FEA-93A9-A09A30A4CBDA}" type="presParOf" srcId="{8C8EB6FD-8261-4233-AC81-08CB74522655}" destId="{BF20FE6C-8D4C-4CDA-ADD7-A59A5362CF4A}" srcOrd="3" destOrd="0" presId="urn:microsoft.com/office/officeart/2005/8/layout/cycle2"/>
    <dgm:cxn modelId="{6B2B56F3-8C90-4A4C-A621-6E9CF7E448FD}" type="presParOf" srcId="{BF20FE6C-8D4C-4CDA-ADD7-A59A5362CF4A}" destId="{54AA2C35-7F59-417B-A404-C418B9780788}" srcOrd="0" destOrd="0" presId="urn:microsoft.com/office/officeart/2005/8/layout/cycle2"/>
    <dgm:cxn modelId="{8D4D1A7A-9332-4BD9-A431-48D334763F2B}" type="presParOf" srcId="{8C8EB6FD-8261-4233-AC81-08CB74522655}" destId="{C74052F5-B9F8-4605-9C11-D982FAF54EF6}" srcOrd="4" destOrd="0" presId="urn:microsoft.com/office/officeart/2005/8/layout/cycle2"/>
    <dgm:cxn modelId="{599C85B7-2663-4D41-9BEF-92DA196D2690}" type="presParOf" srcId="{8C8EB6FD-8261-4233-AC81-08CB74522655}" destId="{FE1046E5-E87E-46A6-843F-0940357C6995}" srcOrd="5" destOrd="0" presId="urn:microsoft.com/office/officeart/2005/8/layout/cycle2"/>
    <dgm:cxn modelId="{248A7553-13F4-401D-9256-0395E76A2909}" type="presParOf" srcId="{FE1046E5-E87E-46A6-843F-0940357C6995}" destId="{1B294081-6802-440B-A329-F276B1520E69}" srcOrd="0" destOrd="0" presId="urn:microsoft.com/office/officeart/2005/8/layout/cycle2"/>
    <dgm:cxn modelId="{19E71E19-144B-40EC-9B4F-8EFC472B9D1E}" type="presParOf" srcId="{8C8EB6FD-8261-4233-AC81-08CB74522655}" destId="{6E85A42E-7D4A-4AD3-806F-B785A760BF7E}" srcOrd="6" destOrd="0" presId="urn:microsoft.com/office/officeart/2005/8/layout/cycle2"/>
    <dgm:cxn modelId="{6F1AD5AE-2896-42E1-A951-C49DCA4D31EA}" type="presParOf" srcId="{8C8EB6FD-8261-4233-AC81-08CB74522655}" destId="{11807577-9BD7-4B87-96A1-6D5B1D70DAE0}" srcOrd="7" destOrd="0" presId="urn:microsoft.com/office/officeart/2005/8/layout/cycle2"/>
    <dgm:cxn modelId="{F7EC9A51-4C78-48C6-8D5F-113E2F2588BD}" type="presParOf" srcId="{11807577-9BD7-4B87-96A1-6D5B1D70DAE0}" destId="{20993E7F-ACB4-4B28-B332-B3D4821E1FED}" srcOrd="0" destOrd="0" presId="urn:microsoft.com/office/officeart/2005/8/layout/cycle2"/>
    <dgm:cxn modelId="{96117AE1-A80C-4EF3-8382-3AEB048B00F6}" type="presParOf" srcId="{8C8EB6FD-8261-4233-AC81-08CB74522655}" destId="{8C9A9DB4-F593-4BF0-B1BC-2667EAB19284}" srcOrd="8" destOrd="0" presId="urn:microsoft.com/office/officeart/2005/8/layout/cycle2"/>
    <dgm:cxn modelId="{6E601B0C-2894-4E68-9DBF-3159E418930F}" type="presParOf" srcId="{8C8EB6FD-8261-4233-AC81-08CB74522655}" destId="{B9780A4D-9444-4CFC-8E9A-927A358EE97D}" srcOrd="9" destOrd="0" presId="urn:microsoft.com/office/officeart/2005/8/layout/cycle2"/>
    <dgm:cxn modelId="{C9E5131C-2584-4A31-BDE9-67D7ED4CB88D}" type="presParOf" srcId="{B9780A4D-9444-4CFC-8E9A-927A358EE97D}" destId="{8995813B-C618-43B3-B517-058D834D618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708E34-D6CD-4067-801C-80DDD4A2EFD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CA"/>
        </a:p>
      </dgm:t>
    </dgm:pt>
    <dgm:pt modelId="{33989EA3-8189-4FFD-A094-AFF840915157}">
      <dgm:prSet phldrT="[Text]"/>
      <dgm:spPr>
        <a:solidFill>
          <a:schemeClr val="accent4"/>
        </a:solidFill>
      </dgm:spPr>
      <dgm:t>
        <a:bodyPr/>
        <a:lstStyle/>
        <a:p>
          <a:r>
            <a:rPr lang="en-US" b="1" dirty="0">
              <a:solidFill>
                <a:schemeClr val="accent3"/>
              </a:solidFill>
            </a:rPr>
            <a:t>APR - JUNE</a:t>
          </a:r>
        </a:p>
        <a:p>
          <a:r>
            <a:rPr lang="en-CA" i="1" dirty="0">
              <a:solidFill>
                <a:schemeClr val="bg2"/>
              </a:solidFill>
            </a:rPr>
            <a:t>Preliminary</a:t>
          </a:r>
          <a:r>
            <a:rPr lang="en-CA" dirty="0">
              <a:solidFill>
                <a:schemeClr val="bg2"/>
              </a:solidFill>
            </a:rPr>
            <a:t> Budget Estimation, Feedback, Analysis &amp; Reporting</a:t>
          </a:r>
        </a:p>
      </dgm:t>
    </dgm:pt>
    <dgm:pt modelId="{BDC55832-A424-4ACE-AA2A-97302D798115}" type="parTrans" cxnId="{3B7916FE-7CAF-407E-9A58-3D40EEB6FEF0}">
      <dgm:prSet/>
      <dgm:spPr/>
      <dgm:t>
        <a:bodyPr/>
        <a:lstStyle/>
        <a:p>
          <a:endParaRPr lang="en-CA"/>
        </a:p>
      </dgm:t>
    </dgm:pt>
    <dgm:pt modelId="{8ED7BD95-8E44-4741-AB55-7247E17E281D}" type="sibTrans" cxnId="{3B7916FE-7CAF-407E-9A58-3D40EEB6FEF0}">
      <dgm:prSet/>
      <dgm:spPr/>
      <dgm:t>
        <a:bodyPr/>
        <a:lstStyle/>
        <a:p>
          <a:endParaRPr lang="en-CA"/>
        </a:p>
      </dgm:t>
    </dgm:pt>
    <dgm:pt modelId="{EC3F78C3-1183-4818-B837-CCC9582E10A7}">
      <dgm:prSet phldrT="[Text]"/>
      <dgm:spPr>
        <a:solidFill>
          <a:schemeClr val="accent4"/>
        </a:solidFill>
      </dgm:spPr>
      <dgm:t>
        <a:bodyPr/>
        <a:lstStyle/>
        <a:p>
          <a:r>
            <a:rPr lang="en-US" b="1" dirty="0">
              <a:solidFill>
                <a:schemeClr val="accent3"/>
              </a:solidFill>
            </a:rPr>
            <a:t>JUNE</a:t>
          </a:r>
        </a:p>
        <a:p>
          <a:r>
            <a:rPr lang="en-US" dirty="0">
              <a:solidFill>
                <a:schemeClr val="bg2"/>
              </a:solidFill>
            </a:rPr>
            <a:t>Present &amp; file </a:t>
          </a:r>
          <a:r>
            <a:rPr lang="en-US" i="1" dirty="0">
              <a:solidFill>
                <a:schemeClr val="bg2"/>
              </a:solidFill>
            </a:rPr>
            <a:t>Preliminary</a:t>
          </a:r>
          <a:r>
            <a:rPr lang="en-US" dirty="0">
              <a:solidFill>
                <a:schemeClr val="bg2"/>
              </a:solidFill>
            </a:rPr>
            <a:t> Annual Budget</a:t>
          </a:r>
          <a:endParaRPr lang="en-CA" dirty="0">
            <a:solidFill>
              <a:schemeClr val="bg2"/>
            </a:solidFill>
          </a:endParaRPr>
        </a:p>
      </dgm:t>
    </dgm:pt>
    <dgm:pt modelId="{0DD37827-3FFC-47BC-9793-748457EAC677}" type="parTrans" cxnId="{1E363E28-FEF4-4E63-87A7-0EF7C3D4FD8D}">
      <dgm:prSet/>
      <dgm:spPr/>
      <dgm:t>
        <a:bodyPr/>
        <a:lstStyle/>
        <a:p>
          <a:endParaRPr lang="en-CA"/>
        </a:p>
      </dgm:t>
    </dgm:pt>
    <dgm:pt modelId="{8B79E9C4-E15D-40C8-80BE-2838B21998C3}" type="sibTrans" cxnId="{1E363E28-FEF4-4E63-87A7-0EF7C3D4FD8D}">
      <dgm:prSet/>
      <dgm:spPr/>
      <dgm:t>
        <a:bodyPr/>
        <a:lstStyle/>
        <a:p>
          <a:endParaRPr lang="en-CA"/>
        </a:p>
      </dgm:t>
    </dgm:pt>
    <dgm:pt modelId="{AC0770B9-DA20-416A-B2F5-AD364C07129E}">
      <dgm:prSet phldrT="[Text]"/>
      <dgm:spPr>
        <a:solidFill>
          <a:schemeClr val="accent4"/>
        </a:solidFill>
      </dgm:spPr>
      <dgm:t>
        <a:bodyPr/>
        <a:lstStyle/>
        <a:p>
          <a:r>
            <a:rPr lang="en-US" b="1" dirty="0">
              <a:solidFill>
                <a:schemeClr val="accent3"/>
              </a:solidFill>
            </a:rPr>
            <a:t>SEPT – OCT</a:t>
          </a:r>
        </a:p>
        <a:p>
          <a:r>
            <a:rPr lang="en-US" dirty="0">
              <a:solidFill>
                <a:schemeClr val="bg2"/>
              </a:solidFill>
            </a:rPr>
            <a:t>School Starts / Report Actual Enrolment / Report Actual Salary</a:t>
          </a:r>
          <a:endParaRPr lang="en-US" b="1" dirty="0">
            <a:solidFill>
              <a:schemeClr val="bg2"/>
            </a:solidFill>
          </a:endParaRPr>
        </a:p>
      </dgm:t>
    </dgm:pt>
    <dgm:pt modelId="{F5F9DC72-153A-49B6-8B12-ACF988C7873A}" type="parTrans" cxnId="{80BFEFE5-A88C-4DFF-BF5E-EBE1FF3F1DD2}">
      <dgm:prSet/>
      <dgm:spPr/>
      <dgm:t>
        <a:bodyPr/>
        <a:lstStyle/>
        <a:p>
          <a:endParaRPr lang="en-CA"/>
        </a:p>
      </dgm:t>
    </dgm:pt>
    <dgm:pt modelId="{4C87C266-A218-44BA-B849-C9E765735EB6}" type="sibTrans" cxnId="{80BFEFE5-A88C-4DFF-BF5E-EBE1FF3F1DD2}">
      <dgm:prSet/>
      <dgm:spPr/>
      <dgm:t>
        <a:bodyPr/>
        <a:lstStyle/>
        <a:p>
          <a:endParaRPr lang="en-CA"/>
        </a:p>
      </dgm:t>
    </dgm:pt>
    <dgm:pt modelId="{C07DDD5C-6295-4FA3-9463-A0154436CD1B}">
      <dgm:prSet phldrT="[Text]"/>
      <dgm:spPr>
        <a:solidFill>
          <a:schemeClr val="accent4"/>
        </a:solidFill>
      </dgm:spPr>
      <dgm:t>
        <a:bodyPr/>
        <a:lstStyle/>
        <a:p>
          <a:r>
            <a:rPr lang="en-US" b="1" dirty="0">
              <a:solidFill>
                <a:schemeClr val="accent3"/>
              </a:solidFill>
            </a:rPr>
            <a:t>NOV – JAN</a:t>
          </a:r>
        </a:p>
        <a:p>
          <a:r>
            <a:rPr lang="en-US" i="1" dirty="0">
              <a:solidFill>
                <a:schemeClr val="bg2"/>
              </a:solidFill>
            </a:rPr>
            <a:t>Amended</a:t>
          </a:r>
          <a:r>
            <a:rPr lang="en-US" dirty="0">
              <a:solidFill>
                <a:schemeClr val="bg2"/>
              </a:solidFill>
            </a:rPr>
            <a:t> funding notification based on actual enrolment; Estimate </a:t>
          </a:r>
          <a:r>
            <a:rPr lang="en-US" i="1" dirty="0">
              <a:solidFill>
                <a:schemeClr val="bg2"/>
              </a:solidFill>
            </a:rPr>
            <a:t>amended</a:t>
          </a:r>
          <a:r>
            <a:rPr lang="en-US" dirty="0">
              <a:solidFill>
                <a:schemeClr val="bg2"/>
              </a:solidFill>
            </a:rPr>
            <a:t> expenses based on actual costs</a:t>
          </a:r>
          <a:endParaRPr lang="en-US" b="1" dirty="0">
            <a:solidFill>
              <a:schemeClr val="bg2"/>
            </a:solidFill>
          </a:endParaRPr>
        </a:p>
      </dgm:t>
    </dgm:pt>
    <dgm:pt modelId="{024B78CF-4406-4C68-8F28-6AF2C111BB3E}" type="parTrans" cxnId="{4F55B0A5-52AB-4692-9DBE-9E12EB20D60A}">
      <dgm:prSet/>
      <dgm:spPr/>
      <dgm:t>
        <a:bodyPr/>
        <a:lstStyle/>
        <a:p>
          <a:endParaRPr lang="en-CA"/>
        </a:p>
      </dgm:t>
    </dgm:pt>
    <dgm:pt modelId="{91FD29E5-7D16-4618-BCE6-EF50935EB794}" type="sibTrans" cxnId="{4F55B0A5-52AB-4692-9DBE-9E12EB20D60A}">
      <dgm:prSet/>
      <dgm:spPr/>
      <dgm:t>
        <a:bodyPr/>
        <a:lstStyle/>
        <a:p>
          <a:endParaRPr lang="en-CA"/>
        </a:p>
      </dgm:t>
    </dgm:pt>
    <dgm:pt modelId="{D35C02E9-7800-4907-BF64-9CD41C7A1728}">
      <dgm:prSet phldrT="[Text]"/>
      <dgm:spPr>
        <a:solidFill>
          <a:schemeClr val="accent4"/>
        </a:solidFill>
      </dgm:spPr>
      <dgm:t>
        <a:bodyPr/>
        <a:lstStyle/>
        <a:p>
          <a:r>
            <a:rPr lang="en-US" b="1" dirty="0">
              <a:solidFill>
                <a:schemeClr val="accent3"/>
              </a:solidFill>
            </a:rPr>
            <a:t>FEB</a:t>
          </a:r>
        </a:p>
        <a:p>
          <a:r>
            <a:rPr lang="en-US" dirty="0">
              <a:solidFill>
                <a:schemeClr val="bg2"/>
              </a:solidFill>
            </a:rPr>
            <a:t>Present &amp; File </a:t>
          </a:r>
          <a:r>
            <a:rPr lang="en-US" i="1" dirty="0">
              <a:solidFill>
                <a:schemeClr val="bg2"/>
              </a:solidFill>
            </a:rPr>
            <a:t>Amended</a:t>
          </a:r>
          <a:r>
            <a:rPr lang="en-US" dirty="0">
              <a:solidFill>
                <a:schemeClr val="bg2"/>
              </a:solidFill>
            </a:rPr>
            <a:t> Annual Budget; File Enrolment Estimates for the following year’s </a:t>
          </a:r>
          <a:r>
            <a:rPr lang="en-US" i="1" dirty="0">
              <a:solidFill>
                <a:schemeClr val="bg2"/>
              </a:solidFill>
            </a:rPr>
            <a:t>Preliminary</a:t>
          </a:r>
          <a:r>
            <a:rPr lang="en-US" dirty="0">
              <a:solidFill>
                <a:schemeClr val="bg2"/>
              </a:solidFill>
            </a:rPr>
            <a:t> Budget</a:t>
          </a:r>
          <a:endParaRPr lang="en-US" b="1" dirty="0">
            <a:solidFill>
              <a:schemeClr val="bg2"/>
            </a:solidFill>
          </a:endParaRPr>
        </a:p>
        <a:p>
          <a:endParaRPr lang="en-US" b="1" dirty="0">
            <a:solidFill>
              <a:schemeClr val="bg2"/>
            </a:solidFill>
          </a:endParaRPr>
        </a:p>
      </dgm:t>
    </dgm:pt>
    <dgm:pt modelId="{B083D096-3DD2-4EF1-990F-197E0BC4CA7B}" type="parTrans" cxnId="{1D22931E-C611-4E19-B78C-6249CE95A05E}">
      <dgm:prSet/>
      <dgm:spPr/>
      <dgm:t>
        <a:bodyPr/>
        <a:lstStyle/>
        <a:p>
          <a:endParaRPr lang="en-CA"/>
        </a:p>
      </dgm:t>
    </dgm:pt>
    <dgm:pt modelId="{6E3AC6EA-6729-48CA-84C7-9C3FE1A8966D}" type="sibTrans" cxnId="{1D22931E-C611-4E19-B78C-6249CE95A05E}">
      <dgm:prSet/>
      <dgm:spPr/>
      <dgm:t>
        <a:bodyPr/>
        <a:lstStyle/>
        <a:p>
          <a:endParaRPr lang="en-CA"/>
        </a:p>
      </dgm:t>
    </dgm:pt>
    <dgm:pt modelId="{8C8EB6FD-8261-4233-AC81-08CB74522655}" type="pres">
      <dgm:prSet presAssocID="{81708E34-D6CD-4067-801C-80DDD4A2EFD2}" presName="cycle" presStyleCnt="0">
        <dgm:presLayoutVars>
          <dgm:dir/>
          <dgm:resizeHandles val="exact"/>
        </dgm:presLayoutVars>
      </dgm:prSet>
      <dgm:spPr/>
    </dgm:pt>
    <dgm:pt modelId="{ED7EA9EA-06AB-44E1-A534-3D4340D82313}" type="pres">
      <dgm:prSet presAssocID="{33989EA3-8189-4FFD-A094-AFF840915157}" presName="node" presStyleLbl="node1" presStyleIdx="0" presStyleCnt="5" custScaleX="207109" custRadScaleRad="100083" custRadScaleInc="-2009">
        <dgm:presLayoutVars>
          <dgm:bulletEnabled val="1"/>
        </dgm:presLayoutVars>
      </dgm:prSet>
      <dgm:spPr/>
    </dgm:pt>
    <dgm:pt modelId="{CD4EAA8A-6E72-47C5-9DF6-115083854CE7}" type="pres">
      <dgm:prSet presAssocID="{8ED7BD95-8E44-4741-AB55-7247E17E281D}" presName="sibTrans" presStyleLbl="sibTrans2D1" presStyleIdx="0" presStyleCnt="5"/>
      <dgm:spPr/>
    </dgm:pt>
    <dgm:pt modelId="{1B7BB8B0-ED96-4B16-8468-FEB399AACE98}" type="pres">
      <dgm:prSet presAssocID="{8ED7BD95-8E44-4741-AB55-7247E17E281D}" presName="connectorText" presStyleLbl="sibTrans2D1" presStyleIdx="0" presStyleCnt="5"/>
      <dgm:spPr/>
    </dgm:pt>
    <dgm:pt modelId="{2E096614-8EAA-4753-98CA-5E10782F6A6A}" type="pres">
      <dgm:prSet presAssocID="{EC3F78C3-1183-4818-B837-CCC9582E10A7}" presName="node" presStyleLbl="node1" presStyleIdx="1" presStyleCnt="5" custScaleX="202937" custRadScaleRad="137079" custRadScaleInc="9110">
        <dgm:presLayoutVars>
          <dgm:bulletEnabled val="1"/>
        </dgm:presLayoutVars>
      </dgm:prSet>
      <dgm:spPr/>
    </dgm:pt>
    <dgm:pt modelId="{BF20FE6C-8D4C-4CDA-ADD7-A59A5362CF4A}" type="pres">
      <dgm:prSet presAssocID="{8B79E9C4-E15D-40C8-80BE-2838B21998C3}" presName="sibTrans" presStyleLbl="sibTrans2D1" presStyleIdx="1" presStyleCnt="5"/>
      <dgm:spPr/>
    </dgm:pt>
    <dgm:pt modelId="{54AA2C35-7F59-417B-A404-C418B9780788}" type="pres">
      <dgm:prSet presAssocID="{8B79E9C4-E15D-40C8-80BE-2838B21998C3}" presName="connectorText" presStyleLbl="sibTrans2D1" presStyleIdx="1" presStyleCnt="5"/>
      <dgm:spPr/>
    </dgm:pt>
    <dgm:pt modelId="{C74052F5-B9F8-4605-9C11-D982FAF54EF6}" type="pres">
      <dgm:prSet presAssocID="{AC0770B9-DA20-416A-B2F5-AD364C07129E}" presName="node" presStyleLbl="node1" presStyleIdx="2" presStyleCnt="5" custScaleX="206093" custRadScaleRad="135513" custRadScaleInc="-55167">
        <dgm:presLayoutVars>
          <dgm:bulletEnabled val="1"/>
        </dgm:presLayoutVars>
      </dgm:prSet>
      <dgm:spPr/>
    </dgm:pt>
    <dgm:pt modelId="{FE1046E5-E87E-46A6-843F-0940357C6995}" type="pres">
      <dgm:prSet presAssocID="{4C87C266-A218-44BA-B849-C9E765735EB6}" presName="sibTrans" presStyleLbl="sibTrans2D1" presStyleIdx="2" presStyleCnt="5"/>
      <dgm:spPr/>
    </dgm:pt>
    <dgm:pt modelId="{1B294081-6802-440B-A329-F276B1520E69}" type="pres">
      <dgm:prSet presAssocID="{4C87C266-A218-44BA-B849-C9E765735EB6}" presName="connectorText" presStyleLbl="sibTrans2D1" presStyleIdx="2" presStyleCnt="5"/>
      <dgm:spPr/>
    </dgm:pt>
    <dgm:pt modelId="{6E85A42E-7D4A-4AD3-806F-B785A760BF7E}" type="pres">
      <dgm:prSet presAssocID="{C07DDD5C-6295-4FA3-9463-A0154436CD1B}" presName="node" presStyleLbl="node1" presStyleIdx="3" presStyleCnt="5" custScaleX="216832" custRadScaleRad="125530" custRadScaleInc="45426">
        <dgm:presLayoutVars>
          <dgm:bulletEnabled val="1"/>
        </dgm:presLayoutVars>
      </dgm:prSet>
      <dgm:spPr/>
    </dgm:pt>
    <dgm:pt modelId="{11807577-9BD7-4B87-96A1-6D5B1D70DAE0}" type="pres">
      <dgm:prSet presAssocID="{91FD29E5-7D16-4618-BCE6-EF50935EB794}" presName="sibTrans" presStyleLbl="sibTrans2D1" presStyleIdx="3" presStyleCnt="5"/>
      <dgm:spPr/>
    </dgm:pt>
    <dgm:pt modelId="{20993E7F-ACB4-4B28-B332-B3D4821E1FED}" type="pres">
      <dgm:prSet presAssocID="{91FD29E5-7D16-4618-BCE6-EF50935EB794}" presName="connectorText" presStyleLbl="sibTrans2D1" presStyleIdx="3" presStyleCnt="5"/>
      <dgm:spPr/>
    </dgm:pt>
    <dgm:pt modelId="{8C9A9DB4-F593-4BF0-B1BC-2667EAB19284}" type="pres">
      <dgm:prSet presAssocID="{D35C02E9-7800-4907-BF64-9CD41C7A1728}" presName="node" presStyleLbl="node1" presStyleIdx="4" presStyleCnt="5" custScaleX="199609" custRadScaleRad="138635" custRadScaleInc="-11825">
        <dgm:presLayoutVars>
          <dgm:bulletEnabled val="1"/>
        </dgm:presLayoutVars>
      </dgm:prSet>
      <dgm:spPr/>
    </dgm:pt>
    <dgm:pt modelId="{B9780A4D-9444-4CFC-8E9A-927A358EE97D}" type="pres">
      <dgm:prSet presAssocID="{6E3AC6EA-6729-48CA-84C7-9C3FE1A8966D}" presName="sibTrans" presStyleLbl="sibTrans2D1" presStyleIdx="4" presStyleCnt="5"/>
      <dgm:spPr/>
    </dgm:pt>
    <dgm:pt modelId="{8995813B-C618-43B3-B517-058D834D6189}" type="pres">
      <dgm:prSet presAssocID="{6E3AC6EA-6729-48CA-84C7-9C3FE1A8966D}" presName="connectorText" presStyleLbl="sibTrans2D1" presStyleIdx="4" presStyleCnt="5"/>
      <dgm:spPr/>
    </dgm:pt>
  </dgm:ptLst>
  <dgm:cxnLst>
    <dgm:cxn modelId="{A49AB50D-32A4-48CA-AED0-E24B89E352DD}" type="presOf" srcId="{4C87C266-A218-44BA-B849-C9E765735EB6}" destId="{FE1046E5-E87E-46A6-843F-0940357C6995}" srcOrd="0" destOrd="0" presId="urn:microsoft.com/office/officeart/2005/8/layout/cycle2"/>
    <dgm:cxn modelId="{7170C616-9525-4BEA-A5DB-C28ADA74B594}" type="presOf" srcId="{D35C02E9-7800-4907-BF64-9CD41C7A1728}" destId="{8C9A9DB4-F593-4BF0-B1BC-2667EAB19284}" srcOrd="0" destOrd="0" presId="urn:microsoft.com/office/officeart/2005/8/layout/cycle2"/>
    <dgm:cxn modelId="{1D22931E-C611-4E19-B78C-6249CE95A05E}" srcId="{81708E34-D6CD-4067-801C-80DDD4A2EFD2}" destId="{D35C02E9-7800-4907-BF64-9CD41C7A1728}" srcOrd="4" destOrd="0" parTransId="{B083D096-3DD2-4EF1-990F-197E0BC4CA7B}" sibTransId="{6E3AC6EA-6729-48CA-84C7-9C3FE1A8966D}"/>
    <dgm:cxn modelId="{1E363E28-FEF4-4E63-87A7-0EF7C3D4FD8D}" srcId="{81708E34-D6CD-4067-801C-80DDD4A2EFD2}" destId="{EC3F78C3-1183-4818-B837-CCC9582E10A7}" srcOrd="1" destOrd="0" parTransId="{0DD37827-3FFC-47BC-9793-748457EAC677}" sibTransId="{8B79E9C4-E15D-40C8-80BE-2838B21998C3}"/>
    <dgm:cxn modelId="{E3277234-C20D-441F-B0C9-22CF68F8FA04}" type="presOf" srcId="{C07DDD5C-6295-4FA3-9463-A0154436CD1B}" destId="{6E85A42E-7D4A-4AD3-806F-B785A760BF7E}" srcOrd="0" destOrd="0" presId="urn:microsoft.com/office/officeart/2005/8/layout/cycle2"/>
    <dgm:cxn modelId="{716E6137-7886-4D23-96D3-453DD1955418}" type="presOf" srcId="{6E3AC6EA-6729-48CA-84C7-9C3FE1A8966D}" destId="{B9780A4D-9444-4CFC-8E9A-927A358EE97D}" srcOrd="0" destOrd="0" presId="urn:microsoft.com/office/officeart/2005/8/layout/cycle2"/>
    <dgm:cxn modelId="{349A4D44-982E-4350-8D61-679A31EBB3F6}" type="presOf" srcId="{33989EA3-8189-4FFD-A094-AFF840915157}" destId="{ED7EA9EA-06AB-44E1-A534-3D4340D82313}" srcOrd="0" destOrd="0" presId="urn:microsoft.com/office/officeart/2005/8/layout/cycle2"/>
    <dgm:cxn modelId="{E06A9145-D7E1-4BAE-B9AE-531AD67B98FD}" type="presOf" srcId="{91FD29E5-7D16-4618-BCE6-EF50935EB794}" destId="{11807577-9BD7-4B87-96A1-6D5B1D70DAE0}" srcOrd="0" destOrd="0" presId="urn:microsoft.com/office/officeart/2005/8/layout/cycle2"/>
    <dgm:cxn modelId="{53039C54-912F-434D-AC26-E15688428EA9}" type="presOf" srcId="{8B79E9C4-E15D-40C8-80BE-2838B21998C3}" destId="{BF20FE6C-8D4C-4CDA-ADD7-A59A5362CF4A}" srcOrd="0" destOrd="0" presId="urn:microsoft.com/office/officeart/2005/8/layout/cycle2"/>
    <dgm:cxn modelId="{D1110966-BCB0-4FED-83A5-3D5952A8328E}" type="presOf" srcId="{AC0770B9-DA20-416A-B2F5-AD364C07129E}" destId="{C74052F5-B9F8-4605-9C11-D982FAF54EF6}" srcOrd="0" destOrd="0" presId="urn:microsoft.com/office/officeart/2005/8/layout/cycle2"/>
    <dgm:cxn modelId="{86883F88-E4E0-4C5C-A355-7D044FC43574}" type="presOf" srcId="{6E3AC6EA-6729-48CA-84C7-9C3FE1A8966D}" destId="{8995813B-C618-43B3-B517-058D834D6189}" srcOrd="1" destOrd="0" presId="urn:microsoft.com/office/officeart/2005/8/layout/cycle2"/>
    <dgm:cxn modelId="{1879408D-8231-4E72-983E-B113F0F96D31}" type="presOf" srcId="{91FD29E5-7D16-4618-BCE6-EF50935EB794}" destId="{20993E7F-ACB4-4B28-B332-B3D4821E1FED}" srcOrd="1" destOrd="0" presId="urn:microsoft.com/office/officeart/2005/8/layout/cycle2"/>
    <dgm:cxn modelId="{1CE3CD97-91D5-4329-947F-2FC7E7A11E95}" type="presOf" srcId="{4C87C266-A218-44BA-B849-C9E765735EB6}" destId="{1B294081-6802-440B-A329-F276B1520E69}" srcOrd="1" destOrd="0" presId="urn:microsoft.com/office/officeart/2005/8/layout/cycle2"/>
    <dgm:cxn modelId="{364B099A-46AB-439D-8E92-9E333E907880}" type="presOf" srcId="{8ED7BD95-8E44-4741-AB55-7247E17E281D}" destId="{CD4EAA8A-6E72-47C5-9DF6-115083854CE7}" srcOrd="0" destOrd="0" presId="urn:microsoft.com/office/officeart/2005/8/layout/cycle2"/>
    <dgm:cxn modelId="{C5E2C2A1-424C-4DE7-8AAE-4DA4DF3FDEEA}" type="presOf" srcId="{8B79E9C4-E15D-40C8-80BE-2838B21998C3}" destId="{54AA2C35-7F59-417B-A404-C418B9780788}" srcOrd="1" destOrd="0" presId="urn:microsoft.com/office/officeart/2005/8/layout/cycle2"/>
    <dgm:cxn modelId="{4F55B0A5-52AB-4692-9DBE-9E12EB20D60A}" srcId="{81708E34-D6CD-4067-801C-80DDD4A2EFD2}" destId="{C07DDD5C-6295-4FA3-9463-A0154436CD1B}" srcOrd="3" destOrd="0" parTransId="{024B78CF-4406-4C68-8F28-6AF2C111BB3E}" sibTransId="{91FD29E5-7D16-4618-BCE6-EF50935EB794}"/>
    <dgm:cxn modelId="{33281DBC-99D6-4EB3-A8CC-02EA7504C0FE}" type="presOf" srcId="{8ED7BD95-8E44-4741-AB55-7247E17E281D}" destId="{1B7BB8B0-ED96-4B16-8468-FEB399AACE98}" srcOrd="1" destOrd="0" presId="urn:microsoft.com/office/officeart/2005/8/layout/cycle2"/>
    <dgm:cxn modelId="{3FCEBAC9-012D-46BB-B3EF-01C26DF69DD0}" type="presOf" srcId="{EC3F78C3-1183-4818-B837-CCC9582E10A7}" destId="{2E096614-8EAA-4753-98CA-5E10782F6A6A}" srcOrd="0" destOrd="0" presId="urn:microsoft.com/office/officeart/2005/8/layout/cycle2"/>
    <dgm:cxn modelId="{36D762DD-CB48-48E9-94C2-6F18707CB96D}" type="presOf" srcId="{81708E34-D6CD-4067-801C-80DDD4A2EFD2}" destId="{8C8EB6FD-8261-4233-AC81-08CB74522655}" srcOrd="0" destOrd="0" presId="urn:microsoft.com/office/officeart/2005/8/layout/cycle2"/>
    <dgm:cxn modelId="{80BFEFE5-A88C-4DFF-BF5E-EBE1FF3F1DD2}" srcId="{81708E34-D6CD-4067-801C-80DDD4A2EFD2}" destId="{AC0770B9-DA20-416A-B2F5-AD364C07129E}" srcOrd="2" destOrd="0" parTransId="{F5F9DC72-153A-49B6-8B12-ACF988C7873A}" sibTransId="{4C87C266-A218-44BA-B849-C9E765735EB6}"/>
    <dgm:cxn modelId="{3B7916FE-7CAF-407E-9A58-3D40EEB6FEF0}" srcId="{81708E34-D6CD-4067-801C-80DDD4A2EFD2}" destId="{33989EA3-8189-4FFD-A094-AFF840915157}" srcOrd="0" destOrd="0" parTransId="{BDC55832-A424-4ACE-AA2A-97302D798115}" sibTransId="{8ED7BD95-8E44-4741-AB55-7247E17E281D}"/>
    <dgm:cxn modelId="{977C218E-A694-4629-B0BE-A1B646B53D3B}" type="presParOf" srcId="{8C8EB6FD-8261-4233-AC81-08CB74522655}" destId="{ED7EA9EA-06AB-44E1-A534-3D4340D82313}" srcOrd="0" destOrd="0" presId="urn:microsoft.com/office/officeart/2005/8/layout/cycle2"/>
    <dgm:cxn modelId="{7C027404-BD51-439C-84CC-F2D8FF256A27}" type="presParOf" srcId="{8C8EB6FD-8261-4233-AC81-08CB74522655}" destId="{CD4EAA8A-6E72-47C5-9DF6-115083854CE7}" srcOrd="1" destOrd="0" presId="urn:microsoft.com/office/officeart/2005/8/layout/cycle2"/>
    <dgm:cxn modelId="{D3CEFE55-97B9-425D-A441-FBE5B8DF62C0}" type="presParOf" srcId="{CD4EAA8A-6E72-47C5-9DF6-115083854CE7}" destId="{1B7BB8B0-ED96-4B16-8468-FEB399AACE98}" srcOrd="0" destOrd="0" presId="urn:microsoft.com/office/officeart/2005/8/layout/cycle2"/>
    <dgm:cxn modelId="{D3615E92-A275-4670-99FE-7FE2D19912E9}" type="presParOf" srcId="{8C8EB6FD-8261-4233-AC81-08CB74522655}" destId="{2E096614-8EAA-4753-98CA-5E10782F6A6A}" srcOrd="2" destOrd="0" presId="urn:microsoft.com/office/officeart/2005/8/layout/cycle2"/>
    <dgm:cxn modelId="{59AE497B-1429-4FEA-93A9-A09A30A4CBDA}" type="presParOf" srcId="{8C8EB6FD-8261-4233-AC81-08CB74522655}" destId="{BF20FE6C-8D4C-4CDA-ADD7-A59A5362CF4A}" srcOrd="3" destOrd="0" presId="urn:microsoft.com/office/officeart/2005/8/layout/cycle2"/>
    <dgm:cxn modelId="{6B2B56F3-8C90-4A4C-A621-6E9CF7E448FD}" type="presParOf" srcId="{BF20FE6C-8D4C-4CDA-ADD7-A59A5362CF4A}" destId="{54AA2C35-7F59-417B-A404-C418B9780788}" srcOrd="0" destOrd="0" presId="urn:microsoft.com/office/officeart/2005/8/layout/cycle2"/>
    <dgm:cxn modelId="{8D4D1A7A-9332-4BD9-A431-48D334763F2B}" type="presParOf" srcId="{8C8EB6FD-8261-4233-AC81-08CB74522655}" destId="{C74052F5-B9F8-4605-9C11-D982FAF54EF6}" srcOrd="4" destOrd="0" presId="urn:microsoft.com/office/officeart/2005/8/layout/cycle2"/>
    <dgm:cxn modelId="{599C85B7-2663-4D41-9BEF-92DA196D2690}" type="presParOf" srcId="{8C8EB6FD-8261-4233-AC81-08CB74522655}" destId="{FE1046E5-E87E-46A6-843F-0940357C6995}" srcOrd="5" destOrd="0" presId="urn:microsoft.com/office/officeart/2005/8/layout/cycle2"/>
    <dgm:cxn modelId="{248A7553-13F4-401D-9256-0395E76A2909}" type="presParOf" srcId="{FE1046E5-E87E-46A6-843F-0940357C6995}" destId="{1B294081-6802-440B-A329-F276B1520E69}" srcOrd="0" destOrd="0" presId="urn:microsoft.com/office/officeart/2005/8/layout/cycle2"/>
    <dgm:cxn modelId="{19E71E19-144B-40EC-9B4F-8EFC472B9D1E}" type="presParOf" srcId="{8C8EB6FD-8261-4233-AC81-08CB74522655}" destId="{6E85A42E-7D4A-4AD3-806F-B785A760BF7E}" srcOrd="6" destOrd="0" presId="urn:microsoft.com/office/officeart/2005/8/layout/cycle2"/>
    <dgm:cxn modelId="{6F1AD5AE-2896-42E1-A951-C49DCA4D31EA}" type="presParOf" srcId="{8C8EB6FD-8261-4233-AC81-08CB74522655}" destId="{11807577-9BD7-4B87-96A1-6D5B1D70DAE0}" srcOrd="7" destOrd="0" presId="urn:microsoft.com/office/officeart/2005/8/layout/cycle2"/>
    <dgm:cxn modelId="{F7EC9A51-4C78-48C6-8D5F-113E2F2588BD}" type="presParOf" srcId="{11807577-9BD7-4B87-96A1-6D5B1D70DAE0}" destId="{20993E7F-ACB4-4B28-B332-B3D4821E1FED}" srcOrd="0" destOrd="0" presId="urn:microsoft.com/office/officeart/2005/8/layout/cycle2"/>
    <dgm:cxn modelId="{96117AE1-A80C-4EF3-8382-3AEB048B00F6}" type="presParOf" srcId="{8C8EB6FD-8261-4233-AC81-08CB74522655}" destId="{8C9A9DB4-F593-4BF0-B1BC-2667EAB19284}" srcOrd="8" destOrd="0" presId="urn:microsoft.com/office/officeart/2005/8/layout/cycle2"/>
    <dgm:cxn modelId="{6E601B0C-2894-4E68-9DBF-3159E418930F}" type="presParOf" srcId="{8C8EB6FD-8261-4233-AC81-08CB74522655}" destId="{B9780A4D-9444-4CFC-8E9A-927A358EE97D}" srcOrd="9" destOrd="0" presId="urn:microsoft.com/office/officeart/2005/8/layout/cycle2"/>
    <dgm:cxn modelId="{C9E5131C-2584-4A31-BDE9-67D7ED4CB88D}" type="presParOf" srcId="{B9780A4D-9444-4CFC-8E9A-927A358EE97D}" destId="{8995813B-C618-43B3-B517-058D834D618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7EA9EA-06AB-44E1-A534-3D4340D82313}">
      <dsp:nvSpPr>
        <dsp:cNvPr id="0" name=""/>
        <dsp:cNvSpPr/>
      </dsp:nvSpPr>
      <dsp:spPr>
        <a:xfrm>
          <a:off x="2652739" y="0"/>
          <a:ext cx="3106234" cy="1499806"/>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3"/>
              </a:solidFill>
            </a:rPr>
            <a:t>TRUSTEES</a:t>
          </a:r>
        </a:p>
        <a:p>
          <a:pPr marL="0" lvl="0" indent="0" algn="ctr" defTabSz="622300">
            <a:lnSpc>
              <a:spcPct val="90000"/>
            </a:lnSpc>
            <a:spcBef>
              <a:spcPct val="0"/>
            </a:spcBef>
            <a:spcAft>
              <a:spcPct val="35000"/>
            </a:spcAft>
            <a:buNone/>
          </a:pPr>
          <a:r>
            <a:rPr lang="en-CA" sz="1400" kern="1200" dirty="0">
              <a:solidFill>
                <a:schemeClr val="bg2"/>
              </a:solidFill>
            </a:rPr>
            <a:t>Develop strategic plan</a:t>
          </a:r>
        </a:p>
        <a:p>
          <a:pPr marL="0" lvl="0" indent="0" algn="ctr" defTabSz="622300">
            <a:lnSpc>
              <a:spcPct val="90000"/>
            </a:lnSpc>
            <a:spcBef>
              <a:spcPct val="0"/>
            </a:spcBef>
            <a:spcAft>
              <a:spcPct val="35000"/>
            </a:spcAft>
            <a:buNone/>
          </a:pPr>
          <a:r>
            <a:rPr lang="en-CA" sz="1400" kern="1200" dirty="0">
              <a:solidFill>
                <a:schemeClr val="bg2"/>
              </a:solidFill>
            </a:rPr>
            <a:t>Approve Budgets</a:t>
          </a:r>
        </a:p>
      </dsp:txBody>
      <dsp:txXfrm>
        <a:off x="3107636" y="219642"/>
        <a:ext cx="2196440" cy="1060522"/>
      </dsp:txXfrm>
    </dsp:sp>
    <dsp:sp modelId="{CD4EAA8A-6E72-47C5-9DF6-115083854CE7}">
      <dsp:nvSpPr>
        <dsp:cNvPr id="0" name=""/>
        <dsp:cNvSpPr/>
      </dsp:nvSpPr>
      <dsp:spPr>
        <a:xfrm rot="1558961">
          <a:off x="5373145" y="1121746"/>
          <a:ext cx="230001" cy="506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CA" sz="1100" kern="1200"/>
        </a:p>
      </dsp:txBody>
      <dsp:txXfrm>
        <a:off x="5376632" y="1207869"/>
        <a:ext cx="161001" cy="303710"/>
      </dsp:txXfrm>
    </dsp:sp>
    <dsp:sp modelId="{2E096614-8EAA-4753-98CA-5E10782F6A6A}">
      <dsp:nvSpPr>
        <dsp:cNvPr id="0" name=""/>
        <dsp:cNvSpPr/>
      </dsp:nvSpPr>
      <dsp:spPr>
        <a:xfrm>
          <a:off x="5249234" y="1250176"/>
          <a:ext cx="3043662" cy="1499806"/>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3"/>
              </a:solidFill>
            </a:rPr>
            <a:t>SUPERINTENDENT</a:t>
          </a:r>
        </a:p>
        <a:p>
          <a:pPr marL="0" lvl="0" indent="0" algn="ctr" defTabSz="622300">
            <a:lnSpc>
              <a:spcPct val="90000"/>
            </a:lnSpc>
            <a:spcBef>
              <a:spcPct val="0"/>
            </a:spcBef>
            <a:spcAft>
              <a:spcPct val="35000"/>
            </a:spcAft>
            <a:buNone/>
          </a:pPr>
          <a:r>
            <a:rPr lang="en-US" sz="1400" kern="1200" dirty="0">
              <a:solidFill>
                <a:schemeClr val="bg2"/>
              </a:solidFill>
            </a:rPr>
            <a:t>Guides strategic plan development</a:t>
          </a:r>
        </a:p>
        <a:p>
          <a:pPr marL="0" lvl="0" indent="0" algn="ctr" defTabSz="622300">
            <a:lnSpc>
              <a:spcPct val="90000"/>
            </a:lnSpc>
            <a:spcBef>
              <a:spcPct val="0"/>
            </a:spcBef>
            <a:spcAft>
              <a:spcPct val="35000"/>
            </a:spcAft>
            <a:buNone/>
          </a:pPr>
          <a:r>
            <a:rPr lang="en-US" sz="1400" kern="1200" dirty="0">
              <a:solidFill>
                <a:schemeClr val="bg2"/>
              </a:solidFill>
            </a:rPr>
            <a:t>Implements strategic plan</a:t>
          </a:r>
          <a:endParaRPr lang="en-CA" sz="1400" kern="1200" dirty="0">
            <a:solidFill>
              <a:schemeClr val="bg2"/>
            </a:solidFill>
          </a:endParaRPr>
        </a:p>
      </dsp:txBody>
      <dsp:txXfrm>
        <a:off x="5694968" y="1469818"/>
        <a:ext cx="2152194" cy="1060522"/>
      </dsp:txXfrm>
    </dsp:sp>
    <dsp:sp modelId="{BF20FE6C-8D4C-4CDA-ADD7-A59A5362CF4A}">
      <dsp:nvSpPr>
        <dsp:cNvPr id="0" name=""/>
        <dsp:cNvSpPr/>
      </dsp:nvSpPr>
      <dsp:spPr>
        <a:xfrm rot="6026058">
          <a:off x="6406998" y="2800060"/>
          <a:ext cx="340279" cy="506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CA" sz="1100" kern="1200"/>
        </a:p>
      </dsp:txBody>
      <dsp:txXfrm rot="10800000">
        <a:off x="6467284" y="2851099"/>
        <a:ext cx="238195" cy="303710"/>
      </dsp:txXfrm>
    </dsp:sp>
    <dsp:sp modelId="{C74052F5-B9F8-4605-9C11-D982FAF54EF6}">
      <dsp:nvSpPr>
        <dsp:cNvPr id="0" name=""/>
        <dsp:cNvSpPr/>
      </dsp:nvSpPr>
      <dsp:spPr>
        <a:xfrm>
          <a:off x="4834207" y="3375358"/>
          <a:ext cx="3090996" cy="1499806"/>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3"/>
              </a:solidFill>
            </a:rPr>
            <a:t>SECRETARY-TREASURER</a:t>
          </a:r>
        </a:p>
        <a:p>
          <a:pPr marL="0" lvl="0" indent="0" algn="ctr" defTabSz="622300">
            <a:lnSpc>
              <a:spcPct val="90000"/>
            </a:lnSpc>
            <a:spcBef>
              <a:spcPct val="0"/>
            </a:spcBef>
            <a:spcAft>
              <a:spcPct val="35000"/>
            </a:spcAft>
            <a:buNone/>
          </a:pPr>
          <a:r>
            <a:rPr lang="en-US" sz="1400" kern="1200" dirty="0">
              <a:solidFill>
                <a:schemeClr val="bg2"/>
              </a:solidFill>
            </a:rPr>
            <a:t>Designs budgets to support strategic plan</a:t>
          </a:r>
          <a:endParaRPr lang="en-US" sz="1400" b="1" kern="1200" dirty="0">
            <a:solidFill>
              <a:schemeClr val="bg2"/>
            </a:solidFill>
          </a:endParaRPr>
        </a:p>
      </dsp:txBody>
      <dsp:txXfrm>
        <a:off x="5286873" y="3595000"/>
        <a:ext cx="2185664" cy="1060522"/>
      </dsp:txXfrm>
    </dsp:sp>
    <dsp:sp modelId="{FE1046E5-E87E-46A6-843F-0940357C6995}">
      <dsp:nvSpPr>
        <dsp:cNvPr id="0" name=""/>
        <dsp:cNvSpPr/>
      </dsp:nvSpPr>
      <dsp:spPr>
        <a:xfrm rot="10789917">
          <a:off x="4171886" y="3877958"/>
          <a:ext cx="468061" cy="506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CA" sz="1100" kern="1200"/>
        </a:p>
      </dsp:txBody>
      <dsp:txXfrm rot="10800000">
        <a:off x="4312304" y="3978989"/>
        <a:ext cx="327643" cy="303710"/>
      </dsp:txXfrm>
    </dsp:sp>
    <dsp:sp modelId="{6E85A42E-7D4A-4AD3-806F-B785A760BF7E}">
      <dsp:nvSpPr>
        <dsp:cNvPr id="0" name=""/>
        <dsp:cNvSpPr/>
      </dsp:nvSpPr>
      <dsp:spPr>
        <a:xfrm>
          <a:off x="699077" y="3387250"/>
          <a:ext cx="3252060" cy="1499806"/>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3"/>
              </a:solidFill>
            </a:rPr>
            <a:t>DIRECTORS OF INSTRUCTION</a:t>
          </a:r>
        </a:p>
        <a:p>
          <a:pPr marL="0" lvl="0" indent="0" algn="ctr" defTabSz="622300">
            <a:lnSpc>
              <a:spcPct val="90000"/>
            </a:lnSpc>
            <a:spcBef>
              <a:spcPct val="0"/>
            </a:spcBef>
            <a:spcAft>
              <a:spcPct val="35000"/>
            </a:spcAft>
            <a:buNone/>
          </a:pPr>
          <a:r>
            <a:rPr lang="en-US" sz="1400" b="0" kern="1200" dirty="0">
              <a:solidFill>
                <a:schemeClr val="bg2"/>
              </a:solidFill>
            </a:rPr>
            <a:t>Guide schools in implementation of strategic plan</a:t>
          </a:r>
        </a:p>
      </dsp:txBody>
      <dsp:txXfrm>
        <a:off x="1175330" y="3606892"/>
        <a:ext cx="2299554" cy="1060522"/>
      </dsp:txXfrm>
    </dsp:sp>
    <dsp:sp modelId="{11807577-9BD7-4B87-96A1-6D5B1D70DAE0}">
      <dsp:nvSpPr>
        <dsp:cNvPr id="0" name=""/>
        <dsp:cNvSpPr/>
      </dsp:nvSpPr>
      <dsp:spPr>
        <a:xfrm rot="15129693">
          <a:off x="1817644" y="2842264"/>
          <a:ext cx="344413" cy="506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CA" sz="1100" kern="1200"/>
        </a:p>
      </dsp:txBody>
      <dsp:txXfrm rot="10800000">
        <a:off x="1885132" y="2992679"/>
        <a:ext cx="241089" cy="303710"/>
      </dsp:txXfrm>
    </dsp:sp>
    <dsp:sp modelId="{8C9A9DB4-F593-4BF0-B1BC-2667EAB19284}">
      <dsp:nvSpPr>
        <dsp:cNvPr id="0" name=""/>
        <dsp:cNvSpPr/>
      </dsp:nvSpPr>
      <dsp:spPr>
        <a:xfrm>
          <a:off x="152211" y="1286533"/>
          <a:ext cx="2993749" cy="1499806"/>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3"/>
              </a:solidFill>
            </a:rPr>
            <a:t>ADMINISTRATORS</a:t>
          </a:r>
        </a:p>
        <a:p>
          <a:pPr marL="0" lvl="0" indent="0" algn="ctr" defTabSz="622300">
            <a:lnSpc>
              <a:spcPct val="90000"/>
            </a:lnSpc>
            <a:spcBef>
              <a:spcPct val="0"/>
            </a:spcBef>
            <a:spcAft>
              <a:spcPct val="35000"/>
            </a:spcAft>
            <a:buNone/>
          </a:pPr>
          <a:r>
            <a:rPr lang="en-US" sz="1400" kern="1200" dirty="0">
              <a:solidFill>
                <a:schemeClr val="bg2"/>
              </a:solidFill>
            </a:rPr>
            <a:t>Work with teachers to implement strategic plan in classrooms</a:t>
          </a:r>
          <a:endParaRPr lang="en-US" sz="1400" b="1" kern="1200" dirty="0">
            <a:solidFill>
              <a:schemeClr val="bg2"/>
            </a:solidFill>
          </a:endParaRPr>
        </a:p>
      </dsp:txBody>
      <dsp:txXfrm>
        <a:off x="590635" y="1506175"/>
        <a:ext cx="2116901" cy="1060522"/>
      </dsp:txXfrm>
    </dsp:sp>
    <dsp:sp modelId="{B9780A4D-9444-4CFC-8E9A-927A358EE97D}">
      <dsp:nvSpPr>
        <dsp:cNvPr id="0" name=""/>
        <dsp:cNvSpPr/>
      </dsp:nvSpPr>
      <dsp:spPr>
        <a:xfrm rot="19997344">
          <a:off x="2785313" y="1148119"/>
          <a:ext cx="252350" cy="506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CA" sz="1100" kern="1200"/>
        </a:p>
      </dsp:txBody>
      <dsp:txXfrm>
        <a:off x="2789352" y="1266370"/>
        <a:ext cx="176645" cy="3037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7EA9EA-06AB-44E1-A534-3D4340D82313}">
      <dsp:nvSpPr>
        <dsp:cNvPr id="0" name=""/>
        <dsp:cNvSpPr/>
      </dsp:nvSpPr>
      <dsp:spPr>
        <a:xfrm>
          <a:off x="2652739" y="0"/>
          <a:ext cx="3106234" cy="1499806"/>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accent3"/>
              </a:solidFill>
            </a:rPr>
            <a:t>APR - JUNE</a:t>
          </a:r>
        </a:p>
        <a:p>
          <a:pPr marL="0" lvl="0" indent="0" algn="ctr" defTabSz="488950">
            <a:lnSpc>
              <a:spcPct val="90000"/>
            </a:lnSpc>
            <a:spcBef>
              <a:spcPct val="0"/>
            </a:spcBef>
            <a:spcAft>
              <a:spcPct val="35000"/>
            </a:spcAft>
            <a:buNone/>
          </a:pPr>
          <a:r>
            <a:rPr lang="en-CA" sz="1100" i="1" kern="1200" dirty="0">
              <a:solidFill>
                <a:schemeClr val="bg2"/>
              </a:solidFill>
            </a:rPr>
            <a:t>Preliminary</a:t>
          </a:r>
          <a:r>
            <a:rPr lang="en-CA" sz="1100" kern="1200" dirty="0">
              <a:solidFill>
                <a:schemeClr val="bg2"/>
              </a:solidFill>
            </a:rPr>
            <a:t> Budget Estimation, Feedback, Analysis &amp; Reporting</a:t>
          </a:r>
        </a:p>
      </dsp:txBody>
      <dsp:txXfrm>
        <a:off x="3107636" y="219642"/>
        <a:ext cx="2196440" cy="1060522"/>
      </dsp:txXfrm>
    </dsp:sp>
    <dsp:sp modelId="{CD4EAA8A-6E72-47C5-9DF6-115083854CE7}">
      <dsp:nvSpPr>
        <dsp:cNvPr id="0" name=""/>
        <dsp:cNvSpPr/>
      </dsp:nvSpPr>
      <dsp:spPr>
        <a:xfrm rot="1558961">
          <a:off x="5373145" y="1121746"/>
          <a:ext cx="230001" cy="506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CA" sz="900" kern="1200"/>
        </a:p>
      </dsp:txBody>
      <dsp:txXfrm>
        <a:off x="5376632" y="1207869"/>
        <a:ext cx="161001" cy="303710"/>
      </dsp:txXfrm>
    </dsp:sp>
    <dsp:sp modelId="{2E096614-8EAA-4753-98CA-5E10782F6A6A}">
      <dsp:nvSpPr>
        <dsp:cNvPr id="0" name=""/>
        <dsp:cNvSpPr/>
      </dsp:nvSpPr>
      <dsp:spPr>
        <a:xfrm>
          <a:off x="5249234" y="1250176"/>
          <a:ext cx="3043662" cy="1499806"/>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accent3"/>
              </a:solidFill>
            </a:rPr>
            <a:t>JUNE</a:t>
          </a:r>
        </a:p>
        <a:p>
          <a:pPr marL="0" lvl="0" indent="0" algn="ctr" defTabSz="488950">
            <a:lnSpc>
              <a:spcPct val="90000"/>
            </a:lnSpc>
            <a:spcBef>
              <a:spcPct val="0"/>
            </a:spcBef>
            <a:spcAft>
              <a:spcPct val="35000"/>
            </a:spcAft>
            <a:buNone/>
          </a:pPr>
          <a:r>
            <a:rPr lang="en-US" sz="1100" kern="1200" dirty="0">
              <a:solidFill>
                <a:schemeClr val="bg2"/>
              </a:solidFill>
            </a:rPr>
            <a:t>Present &amp; file </a:t>
          </a:r>
          <a:r>
            <a:rPr lang="en-US" sz="1100" i="1" kern="1200" dirty="0">
              <a:solidFill>
                <a:schemeClr val="bg2"/>
              </a:solidFill>
            </a:rPr>
            <a:t>Preliminary</a:t>
          </a:r>
          <a:r>
            <a:rPr lang="en-US" sz="1100" kern="1200" dirty="0">
              <a:solidFill>
                <a:schemeClr val="bg2"/>
              </a:solidFill>
            </a:rPr>
            <a:t> Annual Budget</a:t>
          </a:r>
          <a:endParaRPr lang="en-CA" sz="1100" kern="1200" dirty="0">
            <a:solidFill>
              <a:schemeClr val="bg2"/>
            </a:solidFill>
          </a:endParaRPr>
        </a:p>
      </dsp:txBody>
      <dsp:txXfrm>
        <a:off x="5694968" y="1469818"/>
        <a:ext cx="2152194" cy="1060522"/>
      </dsp:txXfrm>
    </dsp:sp>
    <dsp:sp modelId="{BF20FE6C-8D4C-4CDA-ADD7-A59A5362CF4A}">
      <dsp:nvSpPr>
        <dsp:cNvPr id="0" name=""/>
        <dsp:cNvSpPr/>
      </dsp:nvSpPr>
      <dsp:spPr>
        <a:xfrm rot="6026058">
          <a:off x="6406998" y="2800060"/>
          <a:ext cx="340279" cy="506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CA" sz="900" kern="1200"/>
        </a:p>
      </dsp:txBody>
      <dsp:txXfrm rot="10800000">
        <a:off x="6467284" y="2851099"/>
        <a:ext cx="238195" cy="303710"/>
      </dsp:txXfrm>
    </dsp:sp>
    <dsp:sp modelId="{C74052F5-B9F8-4605-9C11-D982FAF54EF6}">
      <dsp:nvSpPr>
        <dsp:cNvPr id="0" name=""/>
        <dsp:cNvSpPr/>
      </dsp:nvSpPr>
      <dsp:spPr>
        <a:xfrm>
          <a:off x="4834207" y="3375358"/>
          <a:ext cx="3090996" cy="1499806"/>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accent3"/>
              </a:solidFill>
            </a:rPr>
            <a:t>SEPT – OCT</a:t>
          </a:r>
        </a:p>
        <a:p>
          <a:pPr marL="0" lvl="0" indent="0" algn="ctr" defTabSz="488950">
            <a:lnSpc>
              <a:spcPct val="90000"/>
            </a:lnSpc>
            <a:spcBef>
              <a:spcPct val="0"/>
            </a:spcBef>
            <a:spcAft>
              <a:spcPct val="35000"/>
            </a:spcAft>
            <a:buNone/>
          </a:pPr>
          <a:r>
            <a:rPr lang="en-US" sz="1100" kern="1200" dirty="0">
              <a:solidFill>
                <a:schemeClr val="bg2"/>
              </a:solidFill>
            </a:rPr>
            <a:t>School Starts / Report Actual Enrolment / Report Actual Salary</a:t>
          </a:r>
          <a:endParaRPr lang="en-US" sz="1100" b="1" kern="1200" dirty="0">
            <a:solidFill>
              <a:schemeClr val="bg2"/>
            </a:solidFill>
          </a:endParaRPr>
        </a:p>
      </dsp:txBody>
      <dsp:txXfrm>
        <a:off x="5286873" y="3595000"/>
        <a:ext cx="2185664" cy="1060522"/>
      </dsp:txXfrm>
    </dsp:sp>
    <dsp:sp modelId="{FE1046E5-E87E-46A6-843F-0940357C6995}">
      <dsp:nvSpPr>
        <dsp:cNvPr id="0" name=""/>
        <dsp:cNvSpPr/>
      </dsp:nvSpPr>
      <dsp:spPr>
        <a:xfrm rot="10789917">
          <a:off x="4171886" y="3877958"/>
          <a:ext cx="468061" cy="506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CA" sz="900" kern="1200"/>
        </a:p>
      </dsp:txBody>
      <dsp:txXfrm rot="10800000">
        <a:off x="4312304" y="3978989"/>
        <a:ext cx="327643" cy="303710"/>
      </dsp:txXfrm>
    </dsp:sp>
    <dsp:sp modelId="{6E85A42E-7D4A-4AD3-806F-B785A760BF7E}">
      <dsp:nvSpPr>
        <dsp:cNvPr id="0" name=""/>
        <dsp:cNvSpPr/>
      </dsp:nvSpPr>
      <dsp:spPr>
        <a:xfrm>
          <a:off x="699077" y="3387250"/>
          <a:ext cx="3252060" cy="1499806"/>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accent3"/>
              </a:solidFill>
            </a:rPr>
            <a:t>NOV – JAN</a:t>
          </a:r>
        </a:p>
        <a:p>
          <a:pPr marL="0" lvl="0" indent="0" algn="ctr" defTabSz="488950">
            <a:lnSpc>
              <a:spcPct val="90000"/>
            </a:lnSpc>
            <a:spcBef>
              <a:spcPct val="0"/>
            </a:spcBef>
            <a:spcAft>
              <a:spcPct val="35000"/>
            </a:spcAft>
            <a:buNone/>
          </a:pPr>
          <a:r>
            <a:rPr lang="en-US" sz="1100" i="1" kern="1200" dirty="0">
              <a:solidFill>
                <a:schemeClr val="bg2"/>
              </a:solidFill>
            </a:rPr>
            <a:t>Amended</a:t>
          </a:r>
          <a:r>
            <a:rPr lang="en-US" sz="1100" kern="1200" dirty="0">
              <a:solidFill>
                <a:schemeClr val="bg2"/>
              </a:solidFill>
            </a:rPr>
            <a:t> funding notification based on actual enrolment; Estimate </a:t>
          </a:r>
          <a:r>
            <a:rPr lang="en-US" sz="1100" i="1" kern="1200" dirty="0">
              <a:solidFill>
                <a:schemeClr val="bg2"/>
              </a:solidFill>
            </a:rPr>
            <a:t>amended</a:t>
          </a:r>
          <a:r>
            <a:rPr lang="en-US" sz="1100" kern="1200" dirty="0">
              <a:solidFill>
                <a:schemeClr val="bg2"/>
              </a:solidFill>
            </a:rPr>
            <a:t> expenses based on actual costs</a:t>
          </a:r>
          <a:endParaRPr lang="en-US" sz="1100" b="1" kern="1200" dirty="0">
            <a:solidFill>
              <a:schemeClr val="bg2"/>
            </a:solidFill>
          </a:endParaRPr>
        </a:p>
      </dsp:txBody>
      <dsp:txXfrm>
        <a:off x="1175330" y="3606892"/>
        <a:ext cx="2299554" cy="1060522"/>
      </dsp:txXfrm>
    </dsp:sp>
    <dsp:sp modelId="{11807577-9BD7-4B87-96A1-6D5B1D70DAE0}">
      <dsp:nvSpPr>
        <dsp:cNvPr id="0" name=""/>
        <dsp:cNvSpPr/>
      </dsp:nvSpPr>
      <dsp:spPr>
        <a:xfrm rot="15129693">
          <a:off x="1817644" y="2842264"/>
          <a:ext cx="344413" cy="506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CA" sz="900" kern="1200"/>
        </a:p>
      </dsp:txBody>
      <dsp:txXfrm rot="10800000">
        <a:off x="1885132" y="2992679"/>
        <a:ext cx="241089" cy="303710"/>
      </dsp:txXfrm>
    </dsp:sp>
    <dsp:sp modelId="{8C9A9DB4-F593-4BF0-B1BC-2667EAB19284}">
      <dsp:nvSpPr>
        <dsp:cNvPr id="0" name=""/>
        <dsp:cNvSpPr/>
      </dsp:nvSpPr>
      <dsp:spPr>
        <a:xfrm>
          <a:off x="152211" y="1286533"/>
          <a:ext cx="2993749" cy="1499806"/>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accent3"/>
              </a:solidFill>
            </a:rPr>
            <a:t>FEB</a:t>
          </a:r>
        </a:p>
        <a:p>
          <a:pPr marL="0" lvl="0" indent="0" algn="ctr" defTabSz="488950">
            <a:lnSpc>
              <a:spcPct val="90000"/>
            </a:lnSpc>
            <a:spcBef>
              <a:spcPct val="0"/>
            </a:spcBef>
            <a:spcAft>
              <a:spcPct val="35000"/>
            </a:spcAft>
            <a:buNone/>
          </a:pPr>
          <a:r>
            <a:rPr lang="en-US" sz="1100" kern="1200" dirty="0">
              <a:solidFill>
                <a:schemeClr val="bg2"/>
              </a:solidFill>
            </a:rPr>
            <a:t>Present &amp; File </a:t>
          </a:r>
          <a:r>
            <a:rPr lang="en-US" sz="1100" i="1" kern="1200" dirty="0">
              <a:solidFill>
                <a:schemeClr val="bg2"/>
              </a:solidFill>
            </a:rPr>
            <a:t>Amended</a:t>
          </a:r>
          <a:r>
            <a:rPr lang="en-US" sz="1100" kern="1200" dirty="0">
              <a:solidFill>
                <a:schemeClr val="bg2"/>
              </a:solidFill>
            </a:rPr>
            <a:t> Annual Budget; File Enrolment Estimates for the following year’s </a:t>
          </a:r>
          <a:r>
            <a:rPr lang="en-US" sz="1100" i="1" kern="1200" dirty="0">
              <a:solidFill>
                <a:schemeClr val="bg2"/>
              </a:solidFill>
            </a:rPr>
            <a:t>Preliminary</a:t>
          </a:r>
          <a:r>
            <a:rPr lang="en-US" sz="1100" kern="1200" dirty="0">
              <a:solidFill>
                <a:schemeClr val="bg2"/>
              </a:solidFill>
            </a:rPr>
            <a:t> Budget</a:t>
          </a:r>
          <a:endParaRPr lang="en-US" sz="1100" b="1" kern="1200" dirty="0">
            <a:solidFill>
              <a:schemeClr val="bg2"/>
            </a:solidFill>
          </a:endParaRPr>
        </a:p>
        <a:p>
          <a:pPr marL="0" lvl="0" indent="0" algn="ctr" defTabSz="488950">
            <a:lnSpc>
              <a:spcPct val="90000"/>
            </a:lnSpc>
            <a:spcBef>
              <a:spcPct val="0"/>
            </a:spcBef>
            <a:spcAft>
              <a:spcPct val="35000"/>
            </a:spcAft>
            <a:buNone/>
          </a:pPr>
          <a:endParaRPr lang="en-US" sz="1100" b="1" kern="1200" dirty="0">
            <a:solidFill>
              <a:schemeClr val="bg2"/>
            </a:solidFill>
          </a:endParaRPr>
        </a:p>
      </dsp:txBody>
      <dsp:txXfrm>
        <a:off x="590635" y="1506175"/>
        <a:ext cx="2116901" cy="1060522"/>
      </dsp:txXfrm>
    </dsp:sp>
    <dsp:sp modelId="{B9780A4D-9444-4CFC-8E9A-927A358EE97D}">
      <dsp:nvSpPr>
        <dsp:cNvPr id="0" name=""/>
        <dsp:cNvSpPr/>
      </dsp:nvSpPr>
      <dsp:spPr>
        <a:xfrm rot="19997344">
          <a:off x="2785313" y="1148119"/>
          <a:ext cx="252350" cy="506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CA" sz="900" kern="1200"/>
        </a:p>
      </dsp:txBody>
      <dsp:txXfrm>
        <a:off x="2789352" y="1266370"/>
        <a:ext cx="176645" cy="30371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61803"/>
          </a:xfrm>
          <a:prstGeom prst="rect">
            <a:avLst/>
          </a:prstGeom>
        </p:spPr>
        <p:txBody>
          <a:bodyPr vert="horz" lIns="91440" tIns="45720" rIns="91440" bIns="45720" rtlCol="0"/>
          <a:lstStyle>
            <a:lvl1pPr algn="r">
              <a:defRPr sz="1200"/>
            </a:lvl1pPr>
          </a:lstStyle>
          <a:p>
            <a:fld id="{7695ACD6-13CB-47AA-854F-7D3305D32FE9}" type="datetimeFigureOut">
              <a:rPr lang="en-CA" smtClean="0"/>
              <a:t>2022-05-11</a:t>
            </a:fld>
            <a:endParaRPr lang="en-CA"/>
          </a:p>
        </p:txBody>
      </p:sp>
      <p:sp>
        <p:nvSpPr>
          <p:cNvPr id="4" name="Footer Placeholder 3"/>
          <p:cNvSpPr>
            <a:spLocks noGrp="1"/>
          </p:cNvSpPr>
          <p:nvPr>
            <p:ph type="ftr" sz="quarter" idx="2"/>
          </p:nvPr>
        </p:nvSpPr>
        <p:spPr>
          <a:xfrm>
            <a:off x="0" y="8772668"/>
            <a:ext cx="2971800" cy="461803"/>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772668"/>
            <a:ext cx="2971800" cy="461803"/>
          </a:xfrm>
          <a:prstGeom prst="rect">
            <a:avLst/>
          </a:prstGeom>
        </p:spPr>
        <p:txBody>
          <a:bodyPr vert="horz" lIns="91440" tIns="45720" rIns="91440" bIns="45720" rtlCol="0" anchor="b"/>
          <a:lstStyle>
            <a:lvl1pPr algn="r">
              <a:defRPr sz="1200"/>
            </a:lvl1pPr>
          </a:lstStyle>
          <a:p>
            <a:fld id="{E98CF2EA-36A1-4D37-BB4C-8275D565E0CD}" type="slidenum">
              <a:rPr lang="en-CA" smtClean="0"/>
              <a:t>‹#›</a:t>
            </a:fld>
            <a:endParaRPr lang="en-CA"/>
          </a:p>
        </p:txBody>
      </p:sp>
    </p:spTree>
    <p:extLst>
      <p:ext uri="{BB962C8B-B14F-4D97-AF65-F5344CB8AC3E}">
        <p14:creationId xmlns:p14="http://schemas.microsoft.com/office/powerpoint/2010/main" val="3473249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61803"/>
          </a:xfrm>
          <a:prstGeom prst="rect">
            <a:avLst/>
          </a:prstGeom>
        </p:spPr>
        <p:txBody>
          <a:bodyPr vert="horz" lIns="91440" tIns="45720" rIns="91440" bIns="45720" rtlCol="0"/>
          <a:lstStyle>
            <a:lvl1pPr algn="r">
              <a:defRPr sz="1200"/>
            </a:lvl1pPr>
          </a:lstStyle>
          <a:p>
            <a:fld id="{03519ED9-EE8D-4BDB-9926-431B0A57924A}" type="datetimeFigureOut">
              <a:rPr lang="en-CA" smtClean="0"/>
              <a:t>2022-05-11</a:t>
            </a:fld>
            <a:endParaRPr lang="en-CA"/>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87137"/>
            <a:ext cx="5486400" cy="415623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772668"/>
            <a:ext cx="2971800" cy="46180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772668"/>
            <a:ext cx="2971800" cy="461803"/>
          </a:xfrm>
          <a:prstGeom prst="rect">
            <a:avLst/>
          </a:prstGeom>
        </p:spPr>
        <p:txBody>
          <a:bodyPr vert="horz" lIns="91440" tIns="45720" rIns="91440" bIns="45720" rtlCol="0" anchor="b"/>
          <a:lstStyle>
            <a:lvl1pPr algn="r">
              <a:defRPr sz="1200"/>
            </a:lvl1pPr>
          </a:lstStyle>
          <a:p>
            <a:fld id="{0EC5A829-7A35-4CB6-89E4-C46E8EC3FDFB}" type="slidenum">
              <a:rPr lang="en-CA" smtClean="0"/>
              <a:t>‹#›</a:t>
            </a:fld>
            <a:endParaRPr lang="en-CA"/>
          </a:p>
        </p:txBody>
      </p:sp>
    </p:spTree>
    <p:extLst>
      <p:ext uri="{BB962C8B-B14F-4D97-AF65-F5344CB8AC3E}">
        <p14:creationId xmlns:p14="http://schemas.microsoft.com/office/powerpoint/2010/main" val="3546254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585512"/>
            <a:ext cx="10771708" cy="7777813"/>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7497" y="487786"/>
            <a:ext cx="1800000" cy="752730"/>
          </a:xfrm>
          <a:prstGeom prst="rect">
            <a:avLst/>
          </a:prstGeom>
        </p:spPr>
      </p:pic>
      <p:sp>
        <p:nvSpPr>
          <p:cNvPr id="13" name="Text Placeholder 12"/>
          <p:cNvSpPr>
            <a:spLocks noGrp="1"/>
          </p:cNvSpPr>
          <p:nvPr>
            <p:ph type="body" sz="quarter" idx="10" hasCustomPrompt="1"/>
          </p:nvPr>
        </p:nvSpPr>
        <p:spPr>
          <a:xfrm>
            <a:off x="3325812" y="4785114"/>
            <a:ext cx="5818187" cy="499402"/>
          </a:xfrm>
        </p:spPr>
        <p:txBody>
          <a:bodyPr/>
          <a:lstStyle>
            <a:lvl1pPr>
              <a:defRPr sz="3600" b="1" spc="0">
                <a:solidFill>
                  <a:schemeClr val="bg1"/>
                </a:solidFill>
              </a:defRPr>
            </a:lvl1pPr>
            <a:lvl3pPr marL="511175" indent="0" algn="l">
              <a:buFontTx/>
              <a:buNone/>
              <a:defRPr sz="3200">
                <a:solidFill>
                  <a:schemeClr val="accent2"/>
                </a:solidFill>
                <a:latin typeface="Klavika Light" pitchFamily="34" charset="0"/>
              </a:defRPr>
            </a:lvl3pPr>
            <a:lvl4pPr marL="741362" indent="0">
              <a:buNone/>
              <a:defRPr/>
            </a:lvl4pPr>
          </a:lstStyle>
          <a:p>
            <a:pPr lvl="0"/>
            <a:r>
              <a:rPr lang="en-US" dirty="0"/>
              <a:t>HEADLINE</a:t>
            </a:r>
          </a:p>
        </p:txBody>
      </p:sp>
      <p:sp>
        <p:nvSpPr>
          <p:cNvPr id="16" name="Text Placeholder 15"/>
          <p:cNvSpPr>
            <a:spLocks noGrp="1"/>
          </p:cNvSpPr>
          <p:nvPr>
            <p:ph type="body" sz="quarter" idx="11" hasCustomPrompt="1"/>
          </p:nvPr>
        </p:nvSpPr>
        <p:spPr>
          <a:xfrm>
            <a:off x="3325812" y="5328784"/>
            <a:ext cx="5818187" cy="652463"/>
          </a:xfrm>
        </p:spPr>
        <p:txBody>
          <a:bodyPr/>
          <a:lstStyle>
            <a:lvl1pPr algn="l">
              <a:defRPr sz="2400">
                <a:solidFill>
                  <a:schemeClr val="accent2"/>
                </a:solidFill>
              </a:defRPr>
            </a:lvl1pPr>
          </a:lstStyle>
          <a:p>
            <a:pPr algn="l"/>
            <a:r>
              <a:rPr lang="en-CA" sz="3200" dirty="0">
                <a:solidFill>
                  <a:schemeClr val="accent2"/>
                </a:solidFill>
                <a:latin typeface="Klavika Light" pitchFamily="34" charset="0"/>
                <a:cs typeface="Helvetica Light"/>
              </a:rPr>
              <a:t>Date</a:t>
            </a:r>
          </a:p>
        </p:txBody>
      </p:sp>
    </p:spTree>
    <p:extLst>
      <p:ext uri="{BB962C8B-B14F-4D97-AF65-F5344CB8AC3E}">
        <p14:creationId xmlns:p14="http://schemas.microsoft.com/office/powerpoint/2010/main" val="1015532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logo top">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0" y="489600"/>
            <a:ext cx="1800000" cy="761247"/>
          </a:xfrm>
          <a:prstGeom prst="rect">
            <a:avLst/>
          </a:prstGeom>
        </p:spPr>
      </p:pic>
    </p:spTree>
    <p:extLst>
      <p:ext uri="{BB962C8B-B14F-4D97-AF65-F5344CB8AC3E}">
        <p14:creationId xmlns:p14="http://schemas.microsoft.com/office/powerpoint/2010/main" val="57501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logo bottom-blue">
    <p:bg>
      <p:bgPr>
        <a:solidFill>
          <a:schemeClr val="accent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7497" y="5853600"/>
            <a:ext cx="1800000" cy="752730"/>
          </a:xfrm>
          <a:prstGeom prst="rect">
            <a:avLst/>
          </a:prstGeom>
        </p:spPr>
      </p:pic>
    </p:spTree>
    <p:extLst>
      <p:ext uri="{BB962C8B-B14F-4D97-AF65-F5344CB8AC3E}">
        <p14:creationId xmlns:p14="http://schemas.microsoft.com/office/powerpoint/2010/main" val="750858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logo top-blue">
    <p:bg>
      <p:bgPr>
        <a:solidFill>
          <a:schemeClr val="accent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7497" y="489600"/>
            <a:ext cx="1800000" cy="752730"/>
          </a:xfrm>
          <a:prstGeom prst="rect">
            <a:avLst/>
          </a:prstGeom>
        </p:spPr>
      </p:pic>
    </p:spTree>
    <p:extLst>
      <p:ext uri="{BB962C8B-B14F-4D97-AF65-F5344CB8AC3E}">
        <p14:creationId xmlns:p14="http://schemas.microsoft.com/office/powerpoint/2010/main" val="943469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640800" y="748145"/>
            <a:ext cx="7862400" cy="471920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0800" y="5854708"/>
            <a:ext cx="1800000" cy="761247"/>
          </a:xfrm>
          <a:prstGeom prst="rect">
            <a:avLst/>
          </a:prstGeom>
        </p:spPr>
      </p:pic>
    </p:spTree>
    <p:extLst>
      <p:ext uri="{BB962C8B-B14F-4D97-AF65-F5344CB8AC3E}">
        <p14:creationId xmlns:p14="http://schemas.microsoft.com/office/powerpoint/2010/main" val="1176073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40800" y="-1"/>
            <a:ext cx="7862400" cy="972900"/>
          </a:xfrm>
        </p:spPr>
        <p:txBody>
          <a:bodyPr/>
          <a:lstStyle/>
          <a:p>
            <a:r>
              <a:rPr lang="en-US" dirty="0"/>
              <a:t>Click to edit Master title style</a:t>
            </a:r>
          </a:p>
        </p:txBody>
      </p:sp>
      <p:sp>
        <p:nvSpPr>
          <p:cNvPr id="4" name="Content Placeholder 3"/>
          <p:cNvSpPr>
            <a:spLocks noGrp="1"/>
          </p:cNvSpPr>
          <p:nvPr>
            <p:ph sz="half" idx="2"/>
          </p:nvPr>
        </p:nvSpPr>
        <p:spPr>
          <a:xfrm>
            <a:off x="640800" y="1335618"/>
            <a:ext cx="3790949" cy="4141257"/>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3"/>
          <p:cNvSpPr>
            <a:spLocks noGrp="1"/>
          </p:cNvSpPr>
          <p:nvPr>
            <p:ph sz="half" idx="10"/>
          </p:nvPr>
        </p:nvSpPr>
        <p:spPr>
          <a:xfrm>
            <a:off x="4712251" y="1337736"/>
            <a:ext cx="3790949" cy="4141257"/>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0800" y="5854708"/>
            <a:ext cx="1800000" cy="761247"/>
          </a:xfrm>
          <a:prstGeom prst="rect">
            <a:avLst/>
          </a:prstGeom>
        </p:spPr>
      </p:pic>
    </p:spTree>
    <p:extLst>
      <p:ext uri="{BB962C8B-B14F-4D97-AF65-F5344CB8AC3E}">
        <p14:creationId xmlns:p14="http://schemas.microsoft.com/office/powerpoint/2010/main" val="1303455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le 1"/>
          <p:cNvSpPr>
            <a:spLocks noGrp="1"/>
          </p:cNvSpPr>
          <p:nvPr>
            <p:ph type="title"/>
          </p:nvPr>
        </p:nvSpPr>
        <p:spPr>
          <a:xfrm>
            <a:off x="640800" y="-1"/>
            <a:ext cx="7862400" cy="972900"/>
          </a:xfrm>
        </p:spPr>
        <p:txBody>
          <a:bodyPr/>
          <a:lstStyle/>
          <a:p>
            <a:r>
              <a:rPr lang="en-US" dirty="0"/>
              <a:t>Click to edit Master title style</a:t>
            </a:r>
          </a:p>
        </p:txBody>
      </p:sp>
      <p:sp>
        <p:nvSpPr>
          <p:cNvPr id="3" name="Content Placeholder 2"/>
          <p:cNvSpPr>
            <a:spLocks noGrp="1"/>
          </p:cNvSpPr>
          <p:nvPr>
            <p:ph sz="half" idx="1"/>
          </p:nvPr>
        </p:nvSpPr>
        <p:spPr>
          <a:xfrm>
            <a:off x="3370551" y="1346201"/>
            <a:ext cx="2406314" cy="4214627"/>
          </a:xfrm>
        </p:spPr>
        <p:txBody>
          <a:bodyPr>
            <a:normAutofit/>
          </a:bodyPr>
          <a:lstStyle>
            <a:lvl1pPr marL="0" indent="0">
              <a:lnSpc>
                <a:spcPct val="90000"/>
              </a:lnSpc>
              <a:spcBef>
                <a:spcPts val="1000"/>
              </a:spcBef>
              <a:buNone/>
              <a:defRPr sz="1400" b="1" i="0" baseline="0">
                <a:solidFill>
                  <a:schemeClr val="accent1"/>
                </a:solidFill>
                <a:latin typeface="Arial" panose="020B0604020202020204" pitchFamily="34" charset="0"/>
                <a:cs typeface="Arial" panose="020B0604020202020204" pitchFamily="34" charset="0"/>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54050" y="1346201"/>
            <a:ext cx="2406314" cy="4214627"/>
          </a:xfrm>
        </p:spPr>
        <p:txBody>
          <a:bodyPr>
            <a:normAutofit/>
          </a:bodyPr>
          <a:lstStyle>
            <a:lvl1pPr marL="0" indent="0">
              <a:lnSpc>
                <a:spcPct val="90000"/>
              </a:lnSpc>
              <a:spcBef>
                <a:spcPts val="1000"/>
              </a:spcBef>
              <a:buNone/>
              <a:defRPr sz="1400" b="1" i="0" baseline="0">
                <a:solidFill>
                  <a:schemeClr val="accent1"/>
                </a:solidFill>
                <a:latin typeface="Arial" panose="020B0604020202020204" pitchFamily="34" charset="0"/>
                <a:cs typeface="Arial" panose="020B0604020202020204" pitchFamily="34" charset="0"/>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5" name="Content Placeholder 2"/>
          <p:cNvSpPr>
            <a:spLocks noGrp="1"/>
          </p:cNvSpPr>
          <p:nvPr>
            <p:ph sz="half" idx="10"/>
          </p:nvPr>
        </p:nvSpPr>
        <p:spPr>
          <a:xfrm>
            <a:off x="6087053" y="1346201"/>
            <a:ext cx="2406314" cy="4214627"/>
          </a:xfrm>
        </p:spPr>
        <p:txBody>
          <a:bodyPr>
            <a:normAutofit/>
          </a:bodyPr>
          <a:lstStyle>
            <a:lvl1pPr marL="0" indent="0">
              <a:lnSpc>
                <a:spcPct val="90000"/>
              </a:lnSpc>
              <a:spcBef>
                <a:spcPts val="1000"/>
              </a:spcBef>
              <a:buNone/>
              <a:defRPr sz="1400" b="1" i="0" baseline="0">
                <a:solidFill>
                  <a:schemeClr val="accent1"/>
                </a:solidFill>
                <a:latin typeface="Arial" panose="020B0604020202020204" pitchFamily="34" charset="0"/>
                <a:cs typeface="Arial" panose="020B0604020202020204" pitchFamily="34" charset="0"/>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4050" y="5854708"/>
            <a:ext cx="1800000" cy="761247"/>
          </a:xfrm>
          <a:prstGeom prst="rect">
            <a:avLst/>
          </a:prstGeom>
        </p:spPr>
      </p:pic>
    </p:spTree>
    <p:extLst>
      <p:ext uri="{BB962C8B-B14F-4D97-AF65-F5344CB8AC3E}">
        <p14:creationId xmlns:p14="http://schemas.microsoft.com/office/powerpoint/2010/main" val="3680331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columns">
    <p:spTree>
      <p:nvGrpSpPr>
        <p:cNvPr id="1" name=""/>
        <p:cNvGrpSpPr/>
        <p:nvPr/>
      </p:nvGrpSpPr>
      <p:grpSpPr>
        <a:xfrm>
          <a:off x="0" y="0"/>
          <a:ext cx="0" cy="0"/>
          <a:chOff x="0" y="0"/>
          <a:chExt cx="0" cy="0"/>
        </a:xfrm>
      </p:grpSpPr>
      <p:sp>
        <p:nvSpPr>
          <p:cNvPr id="2" name="Title 1"/>
          <p:cNvSpPr>
            <a:spLocks noGrp="1"/>
          </p:cNvSpPr>
          <p:nvPr>
            <p:ph type="title"/>
          </p:nvPr>
        </p:nvSpPr>
        <p:spPr>
          <a:xfrm>
            <a:off x="641359" y="-1"/>
            <a:ext cx="7861283" cy="1081753"/>
          </a:xfrm>
        </p:spPr>
        <p:txBody>
          <a:bodyPr/>
          <a:lstStyle/>
          <a:p>
            <a:r>
              <a:rPr lang="en-US" dirty="0"/>
              <a:t>Click to edit Master title style</a:t>
            </a:r>
          </a:p>
        </p:txBody>
      </p:sp>
      <p:sp>
        <p:nvSpPr>
          <p:cNvPr id="3" name="Picture Placeholder 7"/>
          <p:cNvSpPr>
            <a:spLocks noGrp="1"/>
          </p:cNvSpPr>
          <p:nvPr>
            <p:ph type="pic" sz="quarter" idx="10"/>
          </p:nvPr>
        </p:nvSpPr>
        <p:spPr>
          <a:xfrm>
            <a:off x="641359" y="1408430"/>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4" name="Picture Placeholder 7"/>
          <p:cNvSpPr>
            <a:spLocks noGrp="1"/>
          </p:cNvSpPr>
          <p:nvPr>
            <p:ph type="pic" sz="quarter" idx="11"/>
          </p:nvPr>
        </p:nvSpPr>
        <p:spPr>
          <a:xfrm>
            <a:off x="2663302" y="1408430"/>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5" name="Picture Placeholder 7"/>
          <p:cNvSpPr>
            <a:spLocks noGrp="1"/>
          </p:cNvSpPr>
          <p:nvPr>
            <p:ph type="pic" sz="quarter" idx="12"/>
          </p:nvPr>
        </p:nvSpPr>
        <p:spPr>
          <a:xfrm>
            <a:off x="4685245" y="1408430"/>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6" name="Picture Placeholder 7"/>
          <p:cNvSpPr>
            <a:spLocks noGrp="1"/>
          </p:cNvSpPr>
          <p:nvPr>
            <p:ph type="pic" sz="quarter" idx="13"/>
          </p:nvPr>
        </p:nvSpPr>
        <p:spPr>
          <a:xfrm>
            <a:off x="6707189" y="1408430"/>
            <a:ext cx="1781175" cy="1024128"/>
          </a:xfrm>
          <a:solidFill>
            <a:schemeClr val="bg1"/>
          </a:solidFill>
          <a:ln>
            <a:solidFill>
              <a:schemeClr val="tx2"/>
            </a:solidFill>
          </a:ln>
        </p:spPr>
        <p:txBody>
          <a:bodyPr anchor="ctr" anchorCtr="0"/>
          <a:lstStyle>
            <a:lvl1pPr marL="0" indent="0" algn="ctr">
              <a:buFontTx/>
              <a:buNone/>
              <a:defRPr/>
            </a:lvl1pPr>
          </a:lstStyle>
          <a:p>
            <a:endParaRPr lang="en-US" dirty="0"/>
          </a:p>
        </p:txBody>
      </p:sp>
      <p:sp>
        <p:nvSpPr>
          <p:cNvPr id="7" name="Text Placeholder 13"/>
          <p:cNvSpPr>
            <a:spLocks noGrp="1"/>
          </p:cNvSpPr>
          <p:nvPr>
            <p:ph type="body" sz="quarter" idx="14"/>
          </p:nvPr>
        </p:nvSpPr>
        <p:spPr>
          <a:xfrm>
            <a:off x="641359" y="2600325"/>
            <a:ext cx="1781175" cy="2943225"/>
          </a:xfrm>
        </p:spPr>
        <p:txBody>
          <a:bodyPr>
            <a:noAutofit/>
          </a:bodyPr>
          <a:lstStyle>
            <a:lvl1pPr marL="0" indent="0">
              <a:lnSpc>
                <a:spcPct val="89000"/>
              </a:lnSpc>
              <a:spcBef>
                <a:spcPts val="600"/>
              </a:spcBef>
              <a:buNone/>
              <a:defRPr sz="1600">
                <a:solidFill>
                  <a:schemeClr val="accent1"/>
                </a:solidFill>
                <a:latin typeface="Arial" panose="020B0604020202020204" pitchFamily="34"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8" name="Text Placeholder 13"/>
          <p:cNvSpPr>
            <a:spLocks noGrp="1"/>
          </p:cNvSpPr>
          <p:nvPr>
            <p:ph type="body" sz="quarter" idx="15"/>
          </p:nvPr>
        </p:nvSpPr>
        <p:spPr>
          <a:xfrm>
            <a:off x="2663302" y="2600325"/>
            <a:ext cx="1781175" cy="2943225"/>
          </a:xfrm>
        </p:spPr>
        <p:txBody>
          <a:bodyPr>
            <a:noAutofit/>
          </a:bodyPr>
          <a:lstStyle>
            <a:lvl1pPr marL="0" indent="0">
              <a:lnSpc>
                <a:spcPct val="89000"/>
              </a:lnSpc>
              <a:spcBef>
                <a:spcPts val="600"/>
              </a:spcBef>
              <a:buNone/>
              <a:defRPr sz="1600">
                <a:solidFill>
                  <a:schemeClr val="accent1"/>
                </a:solidFill>
                <a:latin typeface="Arial" panose="020B0604020202020204" pitchFamily="34"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9" name="Text Placeholder 13"/>
          <p:cNvSpPr>
            <a:spLocks noGrp="1"/>
          </p:cNvSpPr>
          <p:nvPr>
            <p:ph type="body" sz="quarter" idx="16"/>
          </p:nvPr>
        </p:nvSpPr>
        <p:spPr>
          <a:xfrm>
            <a:off x="4685245" y="2600325"/>
            <a:ext cx="1781175" cy="2943225"/>
          </a:xfrm>
        </p:spPr>
        <p:txBody>
          <a:bodyPr>
            <a:noAutofit/>
          </a:bodyPr>
          <a:lstStyle>
            <a:lvl1pPr marL="0" indent="0">
              <a:lnSpc>
                <a:spcPct val="89000"/>
              </a:lnSpc>
              <a:spcBef>
                <a:spcPts val="600"/>
              </a:spcBef>
              <a:buNone/>
              <a:defRPr sz="1600">
                <a:solidFill>
                  <a:schemeClr val="accent1"/>
                </a:solidFill>
                <a:latin typeface="Arial" panose="020B0604020202020204" pitchFamily="34"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0" name="Text Placeholder 13"/>
          <p:cNvSpPr>
            <a:spLocks noGrp="1"/>
          </p:cNvSpPr>
          <p:nvPr>
            <p:ph type="body" sz="quarter" idx="17"/>
          </p:nvPr>
        </p:nvSpPr>
        <p:spPr>
          <a:xfrm>
            <a:off x="6707189" y="2600325"/>
            <a:ext cx="1781175" cy="2943225"/>
          </a:xfrm>
        </p:spPr>
        <p:txBody>
          <a:bodyPr>
            <a:noAutofit/>
          </a:bodyPr>
          <a:lstStyle>
            <a:lvl1pPr marL="0" indent="0">
              <a:lnSpc>
                <a:spcPct val="89000"/>
              </a:lnSpc>
              <a:spcBef>
                <a:spcPts val="600"/>
              </a:spcBef>
              <a:buNone/>
              <a:defRPr sz="1600">
                <a:solidFill>
                  <a:schemeClr val="accent1"/>
                </a:solidFill>
                <a:latin typeface="Arial" panose="020B0604020202020204" pitchFamily="34"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1359" y="5854708"/>
            <a:ext cx="1800000" cy="761247"/>
          </a:xfrm>
          <a:prstGeom prst="rect">
            <a:avLst/>
          </a:prstGeom>
        </p:spPr>
      </p:pic>
    </p:spTree>
    <p:extLst>
      <p:ext uri="{BB962C8B-B14F-4D97-AF65-F5344CB8AC3E}">
        <p14:creationId xmlns:p14="http://schemas.microsoft.com/office/powerpoint/2010/main" val="2860185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Pictures Light">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2036801" y="1390778"/>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1" name="Text Placeholder 10"/>
          <p:cNvSpPr>
            <a:spLocks noGrp="1"/>
          </p:cNvSpPr>
          <p:nvPr>
            <p:ph type="body" sz="quarter" idx="15" hasCustomPrompt="1"/>
          </p:nvPr>
        </p:nvSpPr>
        <p:spPr>
          <a:xfrm>
            <a:off x="4621886" y="2703525"/>
            <a:ext cx="3810000" cy="329184"/>
          </a:xfrm>
        </p:spPr>
        <p:txBody>
          <a:bodyPr anchor="ctr" anchorCtr="0">
            <a:noAutofit/>
          </a:bodyPr>
          <a:lstStyle>
            <a:lvl1pPr marL="0" indent="0" algn="ctr">
              <a:lnSpc>
                <a:spcPct val="100000"/>
              </a:lnSpc>
              <a:buFontTx/>
              <a:buNone/>
              <a:defRPr sz="1700" cap="all" baseline="0">
                <a:solidFill>
                  <a:schemeClr val="tx2"/>
                </a:solidFill>
                <a:latin typeface="Arial" panose="020B0604020202020204" pitchFamily="34" charset="0"/>
                <a:cs typeface="Arial" panose="020B0604020202020204" pitchFamily="34" charset="0"/>
              </a:defRPr>
            </a:lvl1pPr>
          </a:lstStyle>
          <a:p>
            <a:pPr lvl="0"/>
            <a:r>
              <a:rPr lang="en-US" dirty="0"/>
              <a:t>LOREM IPSUM</a:t>
            </a:r>
          </a:p>
        </p:txBody>
      </p:sp>
      <p:sp>
        <p:nvSpPr>
          <p:cNvPr id="12" name="Text Placeholder 10"/>
          <p:cNvSpPr>
            <a:spLocks noGrp="1"/>
          </p:cNvSpPr>
          <p:nvPr>
            <p:ph type="body" sz="quarter" idx="16" hasCustomPrompt="1"/>
          </p:nvPr>
        </p:nvSpPr>
        <p:spPr>
          <a:xfrm>
            <a:off x="726161" y="3068269"/>
            <a:ext cx="3810000" cy="2313356"/>
          </a:xfrm>
        </p:spPr>
        <p:txBody>
          <a:bodyPr anchor="t" anchorCtr="0">
            <a:normAutofit/>
          </a:bodyPr>
          <a:lstStyle>
            <a:lvl1pPr marL="0" indent="0" algn="ctr">
              <a:lnSpc>
                <a:spcPct val="95000"/>
              </a:lnSpc>
              <a:spcBef>
                <a:spcPts val="600"/>
              </a:spcBef>
              <a:buFontTx/>
              <a:buNone/>
              <a:defRPr sz="1400" cap="none" baseline="0">
                <a:solidFill>
                  <a:schemeClr val="tx2"/>
                </a:solidFill>
                <a:latin typeface="Arial" panose="020B0604020202020204" pitchFamily="34" charset="0"/>
                <a:cs typeface="Arial" panose="020B0604020202020204" pitchFamily="34" charset="0"/>
              </a:defRPr>
            </a:lvl1pPr>
          </a:lstStyle>
          <a:p>
            <a:pPr lvl="0"/>
            <a:r>
              <a:rPr lang="en-US" dirty="0"/>
              <a:t>Body copy goes here</a:t>
            </a:r>
          </a:p>
        </p:txBody>
      </p:sp>
      <p:sp>
        <p:nvSpPr>
          <p:cNvPr id="13" name="Picture Placeholder 8"/>
          <p:cNvSpPr>
            <a:spLocks noGrp="1"/>
          </p:cNvSpPr>
          <p:nvPr>
            <p:ph type="pic" sz="quarter" idx="17" hasCustomPrompt="1"/>
          </p:nvPr>
        </p:nvSpPr>
        <p:spPr>
          <a:xfrm>
            <a:off x="5932526" y="1390778"/>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22" name="Title Placeholder 1"/>
          <p:cNvSpPr>
            <a:spLocks noGrp="1"/>
          </p:cNvSpPr>
          <p:nvPr>
            <p:ph type="title"/>
          </p:nvPr>
        </p:nvSpPr>
        <p:spPr>
          <a:xfrm>
            <a:off x="640436" y="-1"/>
            <a:ext cx="7863128" cy="972900"/>
          </a:xfrm>
          <a:prstGeom prst="rect">
            <a:avLst/>
          </a:prstGeom>
        </p:spPr>
        <p:txBody>
          <a:bodyPr vert="horz" lIns="0" tIns="0" rIns="0" bIns="0" rtlCol="0" anchor="b" anchorCtr="0">
            <a:normAutofit/>
          </a:bodyPr>
          <a:lstStyle/>
          <a:p>
            <a:r>
              <a:rPr lang="en-US" dirty="0"/>
              <a:t>Click to edit Master title style</a:t>
            </a:r>
          </a:p>
        </p:txBody>
      </p:sp>
      <p:sp>
        <p:nvSpPr>
          <p:cNvPr id="10" name="Text Placeholder 10"/>
          <p:cNvSpPr>
            <a:spLocks noGrp="1"/>
          </p:cNvSpPr>
          <p:nvPr>
            <p:ph type="body" sz="quarter" idx="18" hasCustomPrompt="1"/>
          </p:nvPr>
        </p:nvSpPr>
        <p:spPr>
          <a:xfrm>
            <a:off x="726161" y="2703525"/>
            <a:ext cx="3810000" cy="329184"/>
          </a:xfrm>
        </p:spPr>
        <p:txBody>
          <a:bodyPr anchor="ctr" anchorCtr="0">
            <a:noAutofit/>
          </a:bodyPr>
          <a:lstStyle>
            <a:lvl1pPr marL="0" indent="0" algn="ctr">
              <a:lnSpc>
                <a:spcPct val="100000"/>
              </a:lnSpc>
              <a:buFontTx/>
              <a:buNone/>
              <a:defRPr sz="1700" cap="all" baseline="0">
                <a:solidFill>
                  <a:schemeClr val="tx2"/>
                </a:solidFill>
                <a:latin typeface="Arial" panose="020B0604020202020204" pitchFamily="34" charset="0"/>
                <a:cs typeface="Arial" panose="020B0604020202020204" pitchFamily="34" charset="0"/>
              </a:defRPr>
            </a:lvl1pPr>
          </a:lstStyle>
          <a:p>
            <a:pPr lvl="0"/>
            <a:r>
              <a:rPr lang="en-US" dirty="0"/>
              <a:t>LOREM IPSUM</a:t>
            </a:r>
          </a:p>
        </p:txBody>
      </p:sp>
      <p:sp>
        <p:nvSpPr>
          <p:cNvPr id="16" name="Text Placeholder 10"/>
          <p:cNvSpPr>
            <a:spLocks noGrp="1"/>
          </p:cNvSpPr>
          <p:nvPr>
            <p:ph type="body" sz="quarter" idx="19" hasCustomPrompt="1"/>
          </p:nvPr>
        </p:nvSpPr>
        <p:spPr>
          <a:xfrm>
            <a:off x="4621886" y="3068269"/>
            <a:ext cx="3810000" cy="2313356"/>
          </a:xfrm>
        </p:spPr>
        <p:txBody>
          <a:bodyPr anchor="t" anchorCtr="0">
            <a:normAutofit/>
          </a:bodyPr>
          <a:lstStyle>
            <a:lvl1pPr marL="0" indent="0" algn="ctr">
              <a:lnSpc>
                <a:spcPct val="95000"/>
              </a:lnSpc>
              <a:spcBef>
                <a:spcPts val="600"/>
              </a:spcBef>
              <a:buFontTx/>
              <a:buNone/>
              <a:defRPr sz="1400" cap="none" baseline="0">
                <a:solidFill>
                  <a:schemeClr val="tx2"/>
                </a:solidFill>
                <a:latin typeface="Arial" panose="020B0604020202020204" pitchFamily="34" charset="0"/>
                <a:cs typeface="Arial" panose="020B0604020202020204" pitchFamily="34" charset="0"/>
              </a:defRPr>
            </a:lvl1pPr>
          </a:lstStyle>
          <a:p>
            <a:pPr lvl="0"/>
            <a:r>
              <a:rPr lang="en-US" dirty="0"/>
              <a:t>Body copy goes here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9200" y="5854708"/>
            <a:ext cx="1800000" cy="761247"/>
          </a:xfrm>
          <a:prstGeom prst="rect">
            <a:avLst/>
          </a:prstGeom>
        </p:spPr>
      </p:pic>
    </p:spTree>
    <p:extLst>
      <p:ext uri="{BB962C8B-B14F-4D97-AF65-F5344CB8AC3E}">
        <p14:creationId xmlns:p14="http://schemas.microsoft.com/office/powerpoint/2010/main" val="2351130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Pictures Light">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1304617" y="1575635"/>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1" name="Text Placeholder 10"/>
          <p:cNvSpPr>
            <a:spLocks noGrp="1"/>
          </p:cNvSpPr>
          <p:nvPr>
            <p:ph type="body" sz="quarter" idx="15" hasCustomPrompt="1"/>
          </p:nvPr>
        </p:nvSpPr>
        <p:spPr>
          <a:xfrm>
            <a:off x="711201"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Arial" panose="020B0604020202020204" pitchFamily="34" charset="0"/>
                <a:cs typeface="Arial" panose="020B0604020202020204" pitchFamily="34" charset="0"/>
              </a:defRPr>
            </a:lvl1pPr>
          </a:lstStyle>
          <a:p>
            <a:pPr lvl="0"/>
            <a:r>
              <a:rPr lang="en-US" dirty="0"/>
              <a:t>LOREM IPSUM</a:t>
            </a:r>
          </a:p>
        </p:txBody>
      </p:sp>
      <p:sp>
        <p:nvSpPr>
          <p:cNvPr id="12" name="Text Placeholder 10"/>
          <p:cNvSpPr>
            <a:spLocks noGrp="1"/>
          </p:cNvSpPr>
          <p:nvPr>
            <p:ph type="body" sz="quarter" idx="16" hasCustomPrompt="1"/>
          </p:nvPr>
        </p:nvSpPr>
        <p:spPr>
          <a:xfrm>
            <a:off x="71120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tx2"/>
                </a:solidFill>
                <a:latin typeface="Arial" panose="020B0604020202020204" pitchFamily="34" charset="0"/>
                <a:cs typeface="Arial" panose="020B0604020202020204" pitchFamily="34" charset="0"/>
              </a:defRPr>
            </a:lvl1pPr>
          </a:lstStyle>
          <a:p>
            <a:pPr lvl="0"/>
            <a:r>
              <a:rPr lang="en-US" dirty="0"/>
              <a:t>Body copy goes here</a:t>
            </a:r>
          </a:p>
        </p:txBody>
      </p:sp>
      <p:sp>
        <p:nvSpPr>
          <p:cNvPr id="13" name="Picture Placeholder 8"/>
          <p:cNvSpPr>
            <a:spLocks noGrp="1"/>
          </p:cNvSpPr>
          <p:nvPr>
            <p:ph type="pic" sz="quarter" idx="17" hasCustomPrompt="1"/>
          </p:nvPr>
        </p:nvSpPr>
        <p:spPr>
          <a:xfrm>
            <a:off x="3987959" y="1575635"/>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4" name="Text Placeholder 10"/>
          <p:cNvSpPr>
            <a:spLocks noGrp="1"/>
          </p:cNvSpPr>
          <p:nvPr>
            <p:ph type="body" sz="quarter" idx="18" hasCustomPrompt="1"/>
          </p:nvPr>
        </p:nvSpPr>
        <p:spPr>
          <a:xfrm>
            <a:off x="3394543"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Arial" panose="020B0604020202020204" pitchFamily="34" charset="0"/>
                <a:cs typeface="Arial" panose="020B0604020202020204" pitchFamily="34" charset="0"/>
              </a:defRPr>
            </a:lvl1pPr>
          </a:lstStyle>
          <a:p>
            <a:pPr lvl="0"/>
            <a:r>
              <a:rPr lang="en-US" dirty="0"/>
              <a:t>LOREM IPSUM</a:t>
            </a:r>
          </a:p>
        </p:txBody>
      </p:sp>
      <p:sp>
        <p:nvSpPr>
          <p:cNvPr id="15" name="Text Placeholder 10"/>
          <p:cNvSpPr>
            <a:spLocks noGrp="1"/>
          </p:cNvSpPr>
          <p:nvPr>
            <p:ph type="body" sz="quarter" idx="19" hasCustomPrompt="1"/>
          </p:nvPr>
        </p:nvSpPr>
        <p:spPr>
          <a:xfrm>
            <a:off x="3394543" y="3393413"/>
            <a:ext cx="2375553"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tx2"/>
                </a:solidFill>
                <a:latin typeface="Arial" panose="020B0604020202020204" pitchFamily="34" charset="0"/>
                <a:cs typeface="Arial" panose="020B0604020202020204" pitchFamily="34" charset="0"/>
              </a:defRPr>
            </a:lvl1pPr>
          </a:lstStyle>
          <a:p>
            <a:pPr lvl="0"/>
            <a:r>
              <a:rPr lang="en-US" dirty="0"/>
              <a:t>Body copy goes here</a:t>
            </a:r>
          </a:p>
        </p:txBody>
      </p:sp>
      <p:sp>
        <p:nvSpPr>
          <p:cNvPr id="16" name="Picture Placeholder 8"/>
          <p:cNvSpPr>
            <a:spLocks noGrp="1"/>
          </p:cNvSpPr>
          <p:nvPr>
            <p:ph type="pic" sz="quarter" idx="20" hasCustomPrompt="1"/>
          </p:nvPr>
        </p:nvSpPr>
        <p:spPr>
          <a:xfrm>
            <a:off x="6671302" y="1575635"/>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7" name="Text Placeholder 10"/>
          <p:cNvSpPr>
            <a:spLocks noGrp="1"/>
          </p:cNvSpPr>
          <p:nvPr>
            <p:ph type="body" sz="quarter" idx="21" hasCustomPrompt="1"/>
          </p:nvPr>
        </p:nvSpPr>
        <p:spPr>
          <a:xfrm>
            <a:off x="6077886"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Arial" panose="020B0604020202020204" pitchFamily="34" charset="0"/>
                <a:cs typeface="Arial" panose="020B0604020202020204" pitchFamily="34" charset="0"/>
              </a:defRPr>
            </a:lvl1pPr>
          </a:lstStyle>
          <a:p>
            <a:pPr lvl="0"/>
            <a:r>
              <a:rPr lang="en-US" dirty="0" err="1"/>
              <a:t>Lorem</a:t>
            </a:r>
            <a:r>
              <a:rPr lang="en-US" dirty="0"/>
              <a:t> </a:t>
            </a:r>
            <a:r>
              <a:rPr lang="en-US" dirty="0" err="1"/>
              <a:t>ipsum</a:t>
            </a:r>
            <a:endParaRPr lang="en-US" dirty="0"/>
          </a:p>
        </p:txBody>
      </p:sp>
      <p:sp>
        <p:nvSpPr>
          <p:cNvPr id="18" name="Text Placeholder 10"/>
          <p:cNvSpPr>
            <a:spLocks noGrp="1"/>
          </p:cNvSpPr>
          <p:nvPr>
            <p:ph type="body" sz="quarter" idx="22" hasCustomPrompt="1"/>
          </p:nvPr>
        </p:nvSpPr>
        <p:spPr>
          <a:xfrm>
            <a:off x="6077886"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tx2"/>
                </a:solidFill>
                <a:latin typeface="Arial" panose="020B0604020202020204" pitchFamily="34" charset="0"/>
                <a:cs typeface="Arial" panose="020B0604020202020204" pitchFamily="34" charset="0"/>
              </a:defRPr>
            </a:lvl1pPr>
          </a:lstStyle>
          <a:p>
            <a:pPr lvl="0"/>
            <a:r>
              <a:rPr lang="en-US" dirty="0"/>
              <a:t>Body copy goes here</a:t>
            </a:r>
          </a:p>
        </p:txBody>
      </p:sp>
      <p:sp>
        <p:nvSpPr>
          <p:cNvPr id="22" name="Title Placeholder 1"/>
          <p:cNvSpPr>
            <a:spLocks noGrp="1"/>
          </p:cNvSpPr>
          <p:nvPr>
            <p:ph type="title"/>
          </p:nvPr>
        </p:nvSpPr>
        <p:spPr>
          <a:xfrm>
            <a:off x="640800" y="-1"/>
            <a:ext cx="7862400" cy="972900"/>
          </a:xfrm>
          <a:prstGeom prst="rect">
            <a:avLst/>
          </a:prstGeom>
        </p:spPr>
        <p:txBody>
          <a:bodyPr vert="horz" lIns="0" tIns="0" rIns="0" bIns="0" rtlCol="0" anchor="b" anchorCtr="0">
            <a:normAutofit/>
          </a:bodyPr>
          <a:lstStyle/>
          <a:p>
            <a:r>
              <a:rPr lang="en-US" dirty="0"/>
              <a:t>Click to edit Master title style</a:t>
            </a: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9200" y="5854708"/>
            <a:ext cx="1800000" cy="761247"/>
          </a:xfrm>
          <a:prstGeom prst="rect">
            <a:avLst/>
          </a:prstGeom>
        </p:spPr>
      </p:pic>
    </p:spTree>
    <p:extLst>
      <p:ext uri="{BB962C8B-B14F-4D97-AF65-F5344CB8AC3E}">
        <p14:creationId xmlns:p14="http://schemas.microsoft.com/office/powerpoint/2010/main" val="2082370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reative layout">
    <p:spTree>
      <p:nvGrpSpPr>
        <p:cNvPr id="1" name=""/>
        <p:cNvGrpSpPr/>
        <p:nvPr/>
      </p:nvGrpSpPr>
      <p:grpSpPr>
        <a:xfrm>
          <a:off x="0" y="0"/>
          <a:ext cx="0" cy="0"/>
          <a:chOff x="0" y="0"/>
          <a:chExt cx="0" cy="0"/>
        </a:xfrm>
      </p:grpSpPr>
      <p:sp>
        <p:nvSpPr>
          <p:cNvPr id="3" name="Rectangle 2"/>
          <p:cNvSpPr/>
          <p:nvPr userDrawn="1"/>
        </p:nvSpPr>
        <p:spPr>
          <a:xfrm>
            <a:off x="-5539" y="0"/>
            <a:ext cx="9149539" cy="3409461"/>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userDrawn="1"/>
        </p:nvSpPr>
        <p:spPr>
          <a:xfrm>
            <a:off x="849628" y="1924561"/>
            <a:ext cx="2884172" cy="2880360"/>
          </a:xfrm>
          <a:prstGeom prst="ellipse">
            <a:avLst/>
          </a:prstGeom>
          <a:solidFill>
            <a:schemeClr val="accent2"/>
          </a:solidFill>
          <a:ln w="76200">
            <a:noFill/>
          </a:ln>
        </p:spPr>
        <p:txBody>
          <a:bodyPr wrap="none" tIns="0" bIns="45720" rtlCol="0" anchor="ctr" anchorCtr="0">
            <a:noAutofit/>
          </a:bodyPr>
          <a:lstStyle/>
          <a:p>
            <a:pPr algn="ctr">
              <a:lnSpc>
                <a:spcPct val="70000"/>
              </a:lnSpc>
            </a:pPr>
            <a:endParaRPr lang="en-US" sz="1300" dirty="0">
              <a:solidFill>
                <a:schemeClr val="bg1"/>
              </a:solidFill>
              <a:latin typeface="Arial" panose="020B0604020202020204" pitchFamily="34" charset="0"/>
              <a:cs typeface="Arial" panose="020B0604020202020204" pitchFamily="34" charset="0"/>
            </a:endParaRPr>
          </a:p>
        </p:txBody>
      </p:sp>
      <p:sp>
        <p:nvSpPr>
          <p:cNvPr id="6" name="Text Placeholder 5"/>
          <p:cNvSpPr>
            <a:spLocks noGrp="1"/>
          </p:cNvSpPr>
          <p:nvPr>
            <p:ph type="body" sz="quarter" idx="10" hasCustomPrompt="1"/>
          </p:nvPr>
        </p:nvSpPr>
        <p:spPr>
          <a:xfrm>
            <a:off x="3962400" y="3594100"/>
            <a:ext cx="4679950" cy="2120900"/>
          </a:xfrm>
        </p:spPr>
        <p:txBody>
          <a:bodyPr/>
          <a:lstStyle>
            <a:lvl1pPr marL="0" indent="0">
              <a:buNone/>
              <a:defRPr/>
            </a:lvl1pPr>
          </a:lstStyle>
          <a:p>
            <a:pPr lvl="0"/>
            <a:r>
              <a:rPr lang="en-US" dirty="0"/>
              <a:t>Text here….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9200" y="5854708"/>
            <a:ext cx="1800000" cy="761247"/>
          </a:xfrm>
          <a:prstGeom prst="rect">
            <a:avLst/>
          </a:prstGeom>
        </p:spPr>
      </p:pic>
      <p:sp>
        <p:nvSpPr>
          <p:cNvPr id="7" name="Text Placeholder 6"/>
          <p:cNvSpPr>
            <a:spLocks noGrp="1"/>
          </p:cNvSpPr>
          <p:nvPr>
            <p:ph type="body" sz="quarter" idx="11" hasCustomPrompt="1"/>
          </p:nvPr>
        </p:nvSpPr>
        <p:spPr>
          <a:xfrm>
            <a:off x="849628" y="3074988"/>
            <a:ext cx="2884172" cy="914400"/>
          </a:xfrm>
        </p:spPr>
        <p:txBody>
          <a:bodyPr>
            <a:normAutofit/>
          </a:bodyPr>
          <a:lstStyle>
            <a:lvl1pPr algn="ctr">
              <a:defRPr sz="4000">
                <a:solidFill>
                  <a:schemeClr val="bg1"/>
                </a:solidFill>
              </a:defRPr>
            </a:lvl1pPr>
          </a:lstStyle>
          <a:p>
            <a:pPr lvl="0"/>
            <a:r>
              <a:rPr lang="en-US" dirty="0"/>
              <a:t>TEXT HERE</a:t>
            </a:r>
            <a:endParaRPr lang="en-CA" dirty="0"/>
          </a:p>
        </p:txBody>
      </p:sp>
    </p:spTree>
    <p:extLst>
      <p:ext uri="{BB962C8B-B14F-4D97-AF65-F5344CB8AC3E}">
        <p14:creationId xmlns:p14="http://schemas.microsoft.com/office/powerpoint/2010/main" val="400175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ams">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 Placeholder 6"/>
          <p:cNvSpPr>
            <a:spLocks noGrp="1"/>
          </p:cNvSpPr>
          <p:nvPr>
            <p:ph type="body" sz="quarter" idx="10" hasCustomPrompt="1"/>
          </p:nvPr>
        </p:nvSpPr>
        <p:spPr>
          <a:xfrm>
            <a:off x="2446338" y="2350575"/>
            <a:ext cx="4251325" cy="2173288"/>
          </a:xfrm>
        </p:spPr>
        <p:txBody>
          <a:bodyPr>
            <a:normAutofit/>
          </a:bodyPr>
          <a:lstStyle>
            <a:lvl1pPr algn="ctr">
              <a:defRPr sz="6000" b="0">
                <a:solidFill>
                  <a:schemeClr val="bg1"/>
                </a:solidFill>
                <a:latin typeface="Klavika Regular"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algn="ctr"/>
            <a:r>
              <a:rPr lang="en-CA" sz="6000" b="1" dirty="0">
                <a:solidFill>
                  <a:schemeClr val="bg1"/>
                </a:solidFill>
                <a:latin typeface="Klavika Regular" pitchFamily="34" charset="0"/>
              </a:rPr>
              <a:t>TEXT</a:t>
            </a:r>
            <a:r>
              <a:rPr lang="en-CA" sz="6000" b="1" baseline="0" dirty="0">
                <a:solidFill>
                  <a:schemeClr val="bg1"/>
                </a:solidFill>
                <a:latin typeface="Klavika Regular" pitchFamily="34" charset="0"/>
              </a:rPr>
              <a:t> 1</a:t>
            </a:r>
          </a:p>
          <a:p>
            <a:pPr algn="ctr"/>
            <a:r>
              <a:rPr lang="en-CA" sz="6000" b="1" baseline="0" dirty="0">
                <a:solidFill>
                  <a:schemeClr val="bg1"/>
                </a:solidFill>
                <a:latin typeface="Klavika Regular" pitchFamily="34" charset="0"/>
              </a:rPr>
              <a:t>TEXT 2 </a:t>
            </a:r>
            <a:endParaRPr lang="en-US" sz="6000" b="1" dirty="0">
              <a:solidFill>
                <a:schemeClr val="bg1"/>
              </a:solidFill>
              <a:latin typeface="Klavika Regular" pitchFamily="34" charset="0"/>
            </a:endParaRPr>
          </a:p>
        </p:txBody>
      </p:sp>
    </p:spTree>
    <p:extLst>
      <p:ext uri="{BB962C8B-B14F-4D97-AF65-F5344CB8AC3E}">
        <p14:creationId xmlns:p14="http://schemas.microsoft.com/office/powerpoint/2010/main" val="21364460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in circle">
    <p:spTree>
      <p:nvGrpSpPr>
        <p:cNvPr id="1" name=""/>
        <p:cNvGrpSpPr/>
        <p:nvPr/>
      </p:nvGrpSpPr>
      <p:grpSpPr>
        <a:xfrm>
          <a:off x="0" y="0"/>
          <a:ext cx="0" cy="0"/>
          <a:chOff x="0" y="0"/>
          <a:chExt cx="0" cy="0"/>
        </a:xfrm>
      </p:grpSpPr>
      <p:sp>
        <p:nvSpPr>
          <p:cNvPr id="3" name="TextBox 2"/>
          <p:cNvSpPr txBox="1"/>
          <p:nvPr userDrawn="1"/>
        </p:nvSpPr>
        <p:spPr>
          <a:xfrm>
            <a:off x="4514812" y="-151316"/>
            <a:ext cx="4219575" cy="4219575"/>
          </a:xfrm>
          <a:prstGeom prst="ellipse">
            <a:avLst/>
          </a:prstGeom>
          <a:solidFill>
            <a:schemeClr val="accent2"/>
          </a:solidFill>
          <a:ln w="76200">
            <a:noFill/>
          </a:ln>
        </p:spPr>
        <p:txBody>
          <a:bodyPr wrap="none" tIns="45720" bIns="0" rtlCol="0" anchor="ctr" anchorCtr="0">
            <a:noAutofit/>
          </a:bodyPr>
          <a:lstStyle/>
          <a:p>
            <a:pPr algn="ctr">
              <a:lnSpc>
                <a:spcPct val="60000"/>
              </a:lnSpc>
            </a:pPr>
            <a:endParaRPr lang="en-US" sz="2100" dirty="0">
              <a:solidFill>
                <a:schemeClr val="bg1"/>
              </a:solidFill>
              <a:latin typeface="Arial" panose="020B0604020202020204" pitchFamily="34" charset="0"/>
              <a:cs typeface="Arial" panose="020B0604020202020204" pitchFamily="34" charset="0"/>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9200" y="5854708"/>
            <a:ext cx="1800000" cy="761247"/>
          </a:xfrm>
          <a:prstGeom prst="rect">
            <a:avLst/>
          </a:prstGeom>
        </p:spPr>
      </p:pic>
      <p:sp>
        <p:nvSpPr>
          <p:cNvPr id="9" name="Text Placeholder 8"/>
          <p:cNvSpPr>
            <a:spLocks noGrp="1"/>
          </p:cNvSpPr>
          <p:nvPr>
            <p:ph type="body" sz="quarter" idx="10" hasCustomPrompt="1"/>
          </p:nvPr>
        </p:nvSpPr>
        <p:spPr>
          <a:xfrm>
            <a:off x="4515185" y="949813"/>
            <a:ext cx="4218828" cy="962128"/>
          </a:xfrm>
        </p:spPr>
        <p:txBody>
          <a:bodyPr>
            <a:normAutofit/>
          </a:bodyPr>
          <a:lstStyle>
            <a:lvl1pPr algn="ctr">
              <a:defRPr sz="6000" baseline="0">
                <a:solidFill>
                  <a:schemeClr val="bg1"/>
                </a:solidFill>
              </a:defRPr>
            </a:lvl1pPr>
            <a:lvl3pPr marL="511175" indent="0">
              <a:buNone/>
              <a:defRPr/>
            </a:lvl3pPr>
            <a:lvl4pPr marL="741362" indent="0">
              <a:buNone/>
              <a:defRPr/>
            </a:lvl4pPr>
            <a:lvl5pPr marL="1031875" indent="0">
              <a:buNone/>
              <a:defRPr/>
            </a:lvl5pPr>
          </a:lstStyle>
          <a:p>
            <a:pPr lvl="0"/>
            <a:r>
              <a:rPr lang="en-US" dirty="0"/>
              <a:t>TEXT HERE</a:t>
            </a:r>
          </a:p>
        </p:txBody>
      </p:sp>
    </p:spTree>
    <p:extLst>
      <p:ext uri="{BB962C8B-B14F-4D97-AF65-F5344CB8AC3E}">
        <p14:creationId xmlns:p14="http://schemas.microsoft.com/office/powerpoint/2010/main" val="5419367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able - light">
    <p:spTree>
      <p:nvGrpSpPr>
        <p:cNvPr id="1" name=""/>
        <p:cNvGrpSpPr/>
        <p:nvPr/>
      </p:nvGrpSpPr>
      <p:grpSpPr>
        <a:xfrm>
          <a:off x="0" y="0"/>
          <a:ext cx="0" cy="0"/>
          <a:chOff x="0" y="0"/>
          <a:chExt cx="0" cy="0"/>
        </a:xfrm>
      </p:grpSpPr>
      <p:sp>
        <p:nvSpPr>
          <p:cNvPr id="4" name="Title 6"/>
          <p:cNvSpPr txBox="1">
            <a:spLocks/>
          </p:cNvSpPr>
          <p:nvPr userDrawn="1"/>
        </p:nvSpPr>
        <p:spPr>
          <a:xfrm>
            <a:off x="857924" y="-1"/>
            <a:ext cx="7428153" cy="972900"/>
          </a:xfrm>
          <a:prstGeom prst="rect">
            <a:avLst/>
          </a:prstGeom>
        </p:spPr>
        <p:txBody>
          <a:bodyPr vert="horz" lIns="0" tIns="0" rIns="0" bIns="0" rtlCol="0" anchor="b" anchorCtr="0">
            <a:normAutofit/>
          </a:bodyPr>
          <a:lstStyle>
            <a:lvl1pPr algn="l" defTabSz="457200" rtl="0" eaLnBrk="1" latinLnBrk="0" hangingPunct="1">
              <a:lnSpc>
                <a:spcPct val="90000"/>
              </a:lnSpc>
              <a:spcBef>
                <a:spcPts val="0"/>
              </a:spcBef>
              <a:buNone/>
              <a:defRPr sz="2700" b="0" i="0" kern="1200" spc="-10" baseline="0">
                <a:solidFill>
                  <a:schemeClr val="bg2"/>
                </a:solidFill>
                <a:latin typeface="Arial" panose="020B0604020202020204" pitchFamily="34" charset="0"/>
                <a:ea typeface="+mj-ea"/>
                <a:cs typeface="Arial" panose="020B0604020202020204" pitchFamily="34" charset="0"/>
              </a:defRPr>
            </a:lvl1pPr>
          </a:lstStyle>
          <a:p>
            <a:r>
              <a:rPr lang="en-US" dirty="0"/>
              <a:t>You Can Easily Add or Subtract Table Cells</a:t>
            </a:r>
          </a:p>
        </p:txBody>
      </p:sp>
      <p:graphicFrame>
        <p:nvGraphicFramePr>
          <p:cNvPr id="5" name="Content Placeholder 4"/>
          <p:cNvGraphicFramePr>
            <a:graphicFrameLocks/>
          </p:cNvGraphicFramePr>
          <p:nvPr userDrawn="1">
            <p:extLst>
              <p:ext uri="{D42A27DB-BD31-4B8C-83A1-F6EECF244321}">
                <p14:modId xmlns:p14="http://schemas.microsoft.com/office/powerpoint/2010/main" val="1629494367"/>
              </p:ext>
            </p:extLst>
          </p:nvPr>
        </p:nvGraphicFramePr>
        <p:xfrm>
          <a:off x="792576" y="1354667"/>
          <a:ext cx="7558849" cy="3882576"/>
        </p:xfrm>
        <a:graphic>
          <a:graphicData uri="http://schemas.openxmlformats.org/drawingml/2006/table">
            <a:tbl>
              <a:tblPr firstRow="1" bandRow="1">
                <a:tableStyleId>{5C22544A-7EE6-4342-B048-85BDC9FD1C3A}</a:tableStyleId>
              </a:tblPr>
              <a:tblGrid>
                <a:gridCol w="1681373">
                  <a:extLst>
                    <a:ext uri="{9D8B030D-6E8A-4147-A177-3AD203B41FA5}">
                      <a16:colId xmlns:a16="http://schemas.microsoft.com/office/drawing/2014/main" val="20000"/>
                    </a:ext>
                  </a:extLst>
                </a:gridCol>
                <a:gridCol w="1469369">
                  <a:extLst>
                    <a:ext uri="{9D8B030D-6E8A-4147-A177-3AD203B41FA5}">
                      <a16:colId xmlns:a16="http://schemas.microsoft.com/office/drawing/2014/main" val="20001"/>
                    </a:ext>
                  </a:extLst>
                </a:gridCol>
                <a:gridCol w="1469369">
                  <a:extLst>
                    <a:ext uri="{9D8B030D-6E8A-4147-A177-3AD203B41FA5}">
                      <a16:colId xmlns:a16="http://schemas.microsoft.com/office/drawing/2014/main" val="20002"/>
                    </a:ext>
                  </a:extLst>
                </a:gridCol>
                <a:gridCol w="1469369">
                  <a:extLst>
                    <a:ext uri="{9D8B030D-6E8A-4147-A177-3AD203B41FA5}">
                      <a16:colId xmlns:a16="http://schemas.microsoft.com/office/drawing/2014/main" val="20003"/>
                    </a:ext>
                  </a:extLst>
                </a:gridCol>
                <a:gridCol w="1469369">
                  <a:extLst>
                    <a:ext uri="{9D8B030D-6E8A-4147-A177-3AD203B41FA5}">
                      <a16:colId xmlns:a16="http://schemas.microsoft.com/office/drawing/2014/main" val="20004"/>
                    </a:ext>
                  </a:extLst>
                </a:gridCol>
              </a:tblGrid>
              <a:tr h="647096">
                <a:tc>
                  <a:txBody>
                    <a:bodyPr/>
                    <a:lstStyle/>
                    <a:p>
                      <a:endParaRPr lang="en-US" sz="2000" b="0" cap="none" spc="-20" dirty="0">
                        <a:solidFill>
                          <a:schemeClr val="tx1"/>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b="0" cap="none" spc="-20" baseline="0" dirty="0">
                          <a:solidFill>
                            <a:schemeClr val="tx1"/>
                          </a:solidFill>
                          <a:latin typeface="Arial" panose="020B0604020202020204" pitchFamily="34" charset="0"/>
                          <a:ea typeface="Open Sans Semibold" pitchFamily="34" charset="0"/>
                          <a:cs typeface="Arial" panose="020B0604020202020204" pitchFamily="34" charset="0"/>
                        </a:rPr>
                        <a:t>Column 1</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b="0" cap="none" spc="-20" baseline="0" dirty="0">
                          <a:solidFill>
                            <a:schemeClr val="tx1"/>
                          </a:solidFill>
                          <a:latin typeface="Arial" panose="020B0604020202020204" pitchFamily="34" charset="0"/>
                          <a:ea typeface="Open Sans Semibold" pitchFamily="34" charset="0"/>
                          <a:cs typeface="Arial" panose="020B0604020202020204" pitchFamily="34" charset="0"/>
                        </a:rPr>
                        <a:t>Column 2</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b="0" cap="none" spc="-20" baseline="0" dirty="0">
                          <a:solidFill>
                            <a:schemeClr val="tx1"/>
                          </a:solidFill>
                          <a:latin typeface="Arial" panose="020B0604020202020204" pitchFamily="34" charset="0"/>
                          <a:ea typeface="Open Sans Semibold" pitchFamily="34" charset="0"/>
                          <a:cs typeface="Arial" panose="020B0604020202020204" pitchFamily="34" charset="0"/>
                        </a:rPr>
                        <a:t>Column 3</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b="0" cap="none" spc="-20" baseline="0" dirty="0">
                          <a:solidFill>
                            <a:schemeClr val="tx1"/>
                          </a:solidFill>
                          <a:latin typeface="Arial" panose="020B0604020202020204" pitchFamily="34" charset="0"/>
                          <a:ea typeface="Open Sans Semibold" pitchFamily="34" charset="0"/>
                          <a:cs typeface="Arial" panose="020B0604020202020204" pitchFamily="34" charset="0"/>
                        </a:rPr>
                        <a:t>Column 4</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47096">
                <a:tc>
                  <a:txBody>
                    <a:bodyPr/>
                    <a:lstStyle/>
                    <a:p>
                      <a:r>
                        <a:rPr lang="en-US" sz="2000" spc="-20" dirty="0">
                          <a:solidFill>
                            <a:schemeClr val="bg2"/>
                          </a:solidFill>
                          <a:latin typeface="Arial" panose="020B0604020202020204" pitchFamily="34" charset="0"/>
                          <a:ea typeface="Open Sans Semibold" pitchFamily="34" charset="0"/>
                          <a:cs typeface="Arial" panose="020B0604020202020204" pitchFamily="34" charset="0"/>
                        </a:rPr>
                        <a:t>Row One</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285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spc="-20" dirty="0">
                          <a:solidFill>
                            <a:schemeClr val="bg2"/>
                          </a:solidFill>
                          <a:latin typeface="Arial" panose="020B0604020202020204" pitchFamily="34" charset="0"/>
                          <a:cs typeface="Arial" panose="020B0604020202020204" pitchFamily="34" charset="0"/>
                        </a:rPr>
                        <a:t>48</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285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a:solidFill>
                            <a:schemeClr val="bg2"/>
                          </a:solidFill>
                          <a:latin typeface="Arial" panose="020B0604020202020204" pitchFamily="34" charset="0"/>
                          <a:cs typeface="Arial" panose="020B0604020202020204" pitchFamily="34" charset="0"/>
                        </a:rPr>
                        <a:t>66</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285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a:solidFill>
                            <a:schemeClr val="bg2"/>
                          </a:solidFill>
                          <a:latin typeface="Arial" panose="020B0604020202020204" pitchFamily="34" charset="0"/>
                          <a:ea typeface="Open Sans Semibold" pitchFamily="34" charset="0"/>
                          <a:cs typeface="Arial" panose="020B0604020202020204" pitchFamily="34" charset="0"/>
                        </a:rPr>
                        <a:t>75</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285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a:solidFill>
                            <a:schemeClr val="bg2"/>
                          </a:solidFill>
                          <a:latin typeface="Arial" panose="020B0604020202020204" pitchFamily="34" charset="0"/>
                          <a:cs typeface="Arial" panose="020B0604020202020204" pitchFamily="34" charset="0"/>
                        </a:rPr>
                        <a:t>45</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285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47096">
                <a:tc>
                  <a:txBody>
                    <a:bodyPr/>
                    <a:lstStyle/>
                    <a:p>
                      <a:r>
                        <a:rPr lang="en-US" sz="2000" spc="-20" dirty="0">
                          <a:solidFill>
                            <a:schemeClr val="bg2"/>
                          </a:solidFill>
                          <a:latin typeface="Arial" panose="020B0604020202020204" pitchFamily="34" charset="0"/>
                          <a:ea typeface="Open Sans Semibold" pitchFamily="34" charset="0"/>
                          <a:cs typeface="Arial" panose="020B0604020202020204" pitchFamily="34" charset="0"/>
                        </a:rPr>
                        <a:t>Row Two</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spc="-20" dirty="0">
                          <a:solidFill>
                            <a:schemeClr val="bg2"/>
                          </a:solidFill>
                          <a:latin typeface="Arial" panose="020B0604020202020204" pitchFamily="34" charset="0"/>
                          <a:cs typeface="Arial" panose="020B0604020202020204" pitchFamily="34" charset="0"/>
                        </a:rPr>
                        <a:t>35</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a:solidFill>
                            <a:schemeClr val="bg2"/>
                          </a:solidFill>
                          <a:latin typeface="Arial" panose="020B0604020202020204" pitchFamily="34" charset="0"/>
                          <a:cs typeface="Arial" panose="020B0604020202020204" pitchFamily="34" charset="0"/>
                        </a:rPr>
                        <a:t>75</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a:solidFill>
                            <a:schemeClr val="bg2"/>
                          </a:solidFill>
                          <a:latin typeface="Arial" panose="020B0604020202020204" pitchFamily="34" charset="0"/>
                          <a:ea typeface="Open Sans Semibold" pitchFamily="34" charset="0"/>
                          <a:cs typeface="Arial" panose="020B0604020202020204" pitchFamily="34" charset="0"/>
                        </a:rPr>
                        <a:t>89</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a:solidFill>
                            <a:schemeClr val="bg2"/>
                          </a:solidFill>
                          <a:latin typeface="Arial" panose="020B0604020202020204" pitchFamily="34" charset="0"/>
                          <a:cs typeface="Arial" panose="020B0604020202020204" pitchFamily="34" charset="0"/>
                        </a:rPr>
                        <a:t>58</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47096">
                <a:tc>
                  <a:txBody>
                    <a:bodyPr/>
                    <a:lstStyle/>
                    <a:p>
                      <a:r>
                        <a:rPr lang="en-US" sz="2000" spc="-20" dirty="0">
                          <a:solidFill>
                            <a:schemeClr val="bg2"/>
                          </a:solidFill>
                          <a:latin typeface="Arial" panose="020B0604020202020204" pitchFamily="34" charset="0"/>
                          <a:ea typeface="Open Sans Semibold" pitchFamily="34" charset="0"/>
                          <a:cs typeface="Arial" panose="020B0604020202020204" pitchFamily="34" charset="0"/>
                        </a:rPr>
                        <a:t>Row</a:t>
                      </a:r>
                      <a:r>
                        <a:rPr lang="en-US" sz="2000" spc="-20" baseline="0" dirty="0">
                          <a:solidFill>
                            <a:schemeClr val="bg2"/>
                          </a:solidFill>
                          <a:latin typeface="Arial" panose="020B0604020202020204" pitchFamily="34" charset="0"/>
                          <a:ea typeface="Open Sans Semibold" pitchFamily="34" charset="0"/>
                          <a:cs typeface="Arial" panose="020B0604020202020204" pitchFamily="34" charset="0"/>
                        </a:rPr>
                        <a:t> Three</a:t>
                      </a:r>
                      <a:endParaRPr lang="en-US" sz="2000" spc="-20" dirty="0">
                        <a:solidFill>
                          <a:schemeClr val="bg2"/>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spc="-20" dirty="0">
                          <a:solidFill>
                            <a:schemeClr val="bg2"/>
                          </a:solidFill>
                          <a:latin typeface="Arial" panose="020B0604020202020204" pitchFamily="34" charset="0"/>
                          <a:cs typeface="Arial" panose="020B0604020202020204" pitchFamily="34" charset="0"/>
                        </a:rPr>
                        <a:t>66</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a:solidFill>
                            <a:schemeClr val="bg2"/>
                          </a:solidFill>
                          <a:latin typeface="Arial" panose="020B0604020202020204" pitchFamily="34" charset="0"/>
                          <a:cs typeface="Arial" panose="020B0604020202020204" pitchFamily="34" charset="0"/>
                        </a:rPr>
                        <a:t>34</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a:solidFill>
                            <a:schemeClr val="bg2"/>
                          </a:solidFill>
                          <a:latin typeface="Arial" panose="020B0604020202020204" pitchFamily="34" charset="0"/>
                          <a:ea typeface="Open Sans Semibold" pitchFamily="34" charset="0"/>
                          <a:cs typeface="Arial" panose="020B0604020202020204" pitchFamily="34" charset="0"/>
                        </a:rPr>
                        <a:t>55</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a:solidFill>
                            <a:schemeClr val="bg2"/>
                          </a:solidFill>
                          <a:latin typeface="Arial" panose="020B0604020202020204" pitchFamily="34" charset="0"/>
                          <a:cs typeface="Arial" panose="020B0604020202020204" pitchFamily="34" charset="0"/>
                        </a:rPr>
                        <a:t>35</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47096">
                <a:tc>
                  <a:txBody>
                    <a:bodyPr/>
                    <a:lstStyle/>
                    <a:p>
                      <a:r>
                        <a:rPr lang="en-US" sz="2000" spc="-20" dirty="0">
                          <a:solidFill>
                            <a:schemeClr val="bg2"/>
                          </a:solidFill>
                          <a:latin typeface="Arial" panose="020B0604020202020204" pitchFamily="34" charset="0"/>
                          <a:ea typeface="Open Sans Semibold" pitchFamily="34" charset="0"/>
                          <a:cs typeface="Arial" panose="020B0604020202020204" pitchFamily="34" charset="0"/>
                        </a:rPr>
                        <a:t>Row Four</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spc="-20" dirty="0">
                          <a:solidFill>
                            <a:schemeClr val="bg2"/>
                          </a:solidFill>
                          <a:latin typeface="Arial" panose="020B0604020202020204" pitchFamily="34" charset="0"/>
                          <a:cs typeface="Arial" panose="020B0604020202020204" pitchFamily="34" charset="0"/>
                        </a:rPr>
                        <a:t>55</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a:solidFill>
                            <a:schemeClr val="bg2"/>
                          </a:solidFill>
                          <a:latin typeface="Arial" panose="020B0604020202020204" pitchFamily="34" charset="0"/>
                          <a:cs typeface="Arial" panose="020B0604020202020204" pitchFamily="34" charset="0"/>
                        </a:rPr>
                        <a:t>70</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a:solidFill>
                            <a:schemeClr val="bg2"/>
                          </a:solidFill>
                          <a:latin typeface="Arial" panose="020B0604020202020204" pitchFamily="34" charset="0"/>
                          <a:ea typeface="Open Sans Semibold" pitchFamily="34" charset="0"/>
                          <a:cs typeface="Arial" panose="020B0604020202020204" pitchFamily="34" charset="0"/>
                        </a:rPr>
                        <a:t>84</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a:solidFill>
                            <a:schemeClr val="bg2"/>
                          </a:solidFill>
                          <a:latin typeface="Arial" panose="020B0604020202020204" pitchFamily="34" charset="0"/>
                          <a:cs typeface="Arial" panose="020B0604020202020204" pitchFamily="34" charset="0"/>
                        </a:rPr>
                        <a:t>52</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47096">
                <a:tc>
                  <a:txBody>
                    <a:bodyPr/>
                    <a:lstStyle/>
                    <a:p>
                      <a:r>
                        <a:rPr lang="en-US" sz="2000" spc="-20" dirty="0">
                          <a:solidFill>
                            <a:schemeClr val="bg2"/>
                          </a:solidFill>
                          <a:latin typeface="Arial" panose="020B0604020202020204" pitchFamily="34" charset="0"/>
                          <a:ea typeface="Open Sans Semibold" pitchFamily="34" charset="0"/>
                          <a:cs typeface="Arial" panose="020B0604020202020204" pitchFamily="34" charset="0"/>
                        </a:rPr>
                        <a:t>Row</a:t>
                      </a:r>
                      <a:r>
                        <a:rPr lang="en-US" sz="2000" spc="-20" baseline="0" dirty="0">
                          <a:solidFill>
                            <a:schemeClr val="bg2"/>
                          </a:solidFill>
                          <a:latin typeface="Arial" panose="020B0604020202020204" pitchFamily="34" charset="0"/>
                          <a:ea typeface="Open Sans Semibold" pitchFamily="34" charset="0"/>
                          <a:cs typeface="Arial" panose="020B0604020202020204" pitchFamily="34" charset="0"/>
                        </a:rPr>
                        <a:t> Five</a:t>
                      </a:r>
                      <a:endParaRPr lang="en-US" sz="2000" spc="-20" dirty="0">
                        <a:solidFill>
                          <a:schemeClr val="bg2"/>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spc="-20" dirty="0">
                          <a:solidFill>
                            <a:schemeClr val="bg2"/>
                          </a:solidFill>
                          <a:latin typeface="Arial" panose="020B0604020202020204" pitchFamily="34" charset="0"/>
                          <a:cs typeface="Arial" panose="020B0604020202020204" pitchFamily="34" charset="0"/>
                        </a:rPr>
                        <a:t>75</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a:solidFill>
                            <a:schemeClr val="bg2"/>
                          </a:solidFill>
                          <a:latin typeface="Arial" panose="020B0604020202020204" pitchFamily="34" charset="0"/>
                          <a:ea typeface="Open Sans Semibold" pitchFamily="34" charset="0"/>
                          <a:cs typeface="Arial" panose="020B0604020202020204" pitchFamily="34" charset="0"/>
                        </a:rPr>
                        <a:t>89</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a:solidFill>
                            <a:schemeClr val="bg2"/>
                          </a:solidFill>
                          <a:latin typeface="Arial" panose="020B0604020202020204" pitchFamily="34" charset="0"/>
                          <a:cs typeface="Arial" panose="020B0604020202020204" pitchFamily="34" charset="0"/>
                        </a:rPr>
                        <a:t>58</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spc="-20" dirty="0">
                          <a:solidFill>
                            <a:schemeClr val="bg2"/>
                          </a:solidFill>
                          <a:latin typeface="Arial" panose="020B0604020202020204" pitchFamily="34" charset="0"/>
                          <a:cs typeface="Arial" panose="020B0604020202020204" pitchFamily="34" charset="0"/>
                        </a:rPr>
                        <a:t>34</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9200" y="5854708"/>
            <a:ext cx="1800000" cy="761247"/>
          </a:xfrm>
          <a:prstGeom prst="rect">
            <a:avLst/>
          </a:prstGeom>
        </p:spPr>
      </p:pic>
    </p:spTree>
    <p:extLst>
      <p:ext uri="{BB962C8B-B14F-4D97-AF65-F5344CB8AC3E}">
        <p14:creationId xmlns:p14="http://schemas.microsoft.com/office/powerpoint/2010/main" val="40729609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 graph - light">
    <p:spTree>
      <p:nvGrpSpPr>
        <p:cNvPr id="1" name=""/>
        <p:cNvGrpSpPr/>
        <p:nvPr/>
      </p:nvGrpSpPr>
      <p:grpSpPr>
        <a:xfrm>
          <a:off x="0" y="0"/>
          <a:ext cx="0" cy="0"/>
          <a:chOff x="0" y="0"/>
          <a:chExt cx="0" cy="0"/>
        </a:xfrm>
      </p:grpSpPr>
      <p:sp>
        <p:nvSpPr>
          <p:cNvPr id="3" name="Title 1"/>
          <p:cNvSpPr txBox="1">
            <a:spLocks/>
          </p:cNvSpPr>
          <p:nvPr userDrawn="1"/>
        </p:nvSpPr>
        <p:spPr>
          <a:xfrm>
            <a:off x="857924" y="-1"/>
            <a:ext cx="7428153" cy="972900"/>
          </a:xfrm>
          <a:prstGeom prst="rect">
            <a:avLst/>
          </a:prstGeom>
        </p:spPr>
        <p:txBody>
          <a:bodyPr vert="horz" lIns="0" tIns="0" rIns="0" bIns="0" rtlCol="0" anchor="b" anchorCtr="0">
            <a:normAutofit/>
          </a:bodyPr>
          <a:lstStyle>
            <a:lvl1pPr algn="l" defTabSz="457200" rtl="0" eaLnBrk="1" latinLnBrk="0" hangingPunct="1">
              <a:lnSpc>
                <a:spcPct val="90000"/>
              </a:lnSpc>
              <a:spcBef>
                <a:spcPts val="0"/>
              </a:spcBef>
              <a:buNone/>
              <a:defRPr sz="2700" b="0" i="0" kern="1200" spc="-10" baseline="0">
                <a:solidFill>
                  <a:schemeClr val="bg2"/>
                </a:solidFill>
                <a:latin typeface="Arial" panose="020B0604020202020204" pitchFamily="34" charset="0"/>
                <a:ea typeface="+mj-ea"/>
                <a:cs typeface="Arial" panose="020B0604020202020204" pitchFamily="34" charset="0"/>
              </a:defRPr>
            </a:lvl1pPr>
          </a:lstStyle>
          <a:p>
            <a:r>
              <a:rPr lang="en-US" dirty="0"/>
              <a:t>Next Twelve Months </a:t>
            </a:r>
            <a:r>
              <a:rPr lang="en-US" b="1" dirty="0"/>
              <a:t>Projected Growth</a:t>
            </a:r>
          </a:p>
        </p:txBody>
      </p:sp>
      <p:graphicFrame>
        <p:nvGraphicFramePr>
          <p:cNvPr id="4" name="Content Placeholder 5"/>
          <p:cNvGraphicFramePr>
            <a:graphicFrameLocks/>
          </p:cNvGraphicFramePr>
          <p:nvPr userDrawn="1">
            <p:extLst>
              <p:ext uri="{D42A27DB-BD31-4B8C-83A1-F6EECF244321}">
                <p14:modId xmlns:p14="http://schemas.microsoft.com/office/powerpoint/2010/main" val="3918715067"/>
              </p:ext>
            </p:extLst>
          </p:nvPr>
        </p:nvGraphicFramePr>
        <p:xfrm>
          <a:off x="798512" y="1126067"/>
          <a:ext cx="7546975" cy="4474633"/>
        </p:xfrm>
        <a:graphic>
          <a:graphicData uri="http://schemas.openxmlformats.org/drawingml/2006/chart">
            <c:chart xmlns:c="http://schemas.openxmlformats.org/drawingml/2006/chart" xmlns:r="http://schemas.openxmlformats.org/officeDocument/2006/relationships" r:id="rId2"/>
          </a:graphicData>
        </a:graphic>
      </p:graphicFrame>
      <p:sp>
        <p:nvSpPr>
          <p:cNvPr id="5" name="Oval 4"/>
          <p:cNvSpPr/>
          <p:nvPr userDrawn="1"/>
        </p:nvSpPr>
        <p:spPr>
          <a:xfrm>
            <a:off x="5751977" y="1447800"/>
            <a:ext cx="1487024" cy="1526617"/>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tIns="27432" rtlCol="0" anchor="ctr">
            <a:noAutofit/>
          </a:bodyPr>
          <a:lstStyle/>
          <a:p>
            <a:pPr algn="ctr"/>
            <a:r>
              <a:rPr lang="en-US" sz="2400" dirty="0">
                <a:solidFill>
                  <a:schemeClr val="bg1"/>
                </a:solidFill>
                <a:latin typeface="Arial" panose="020B0604020202020204" pitchFamily="34" charset="0"/>
                <a:cs typeface="Arial" panose="020B0604020202020204" pitchFamily="34" charset="0"/>
              </a:rPr>
              <a:t>+300%</a:t>
            </a:r>
          </a:p>
          <a:p>
            <a:pPr algn="ctr"/>
            <a:r>
              <a:rPr lang="en-US" sz="1100" dirty="0">
                <a:solidFill>
                  <a:schemeClr val="bg1"/>
                </a:solidFill>
                <a:latin typeface="Arial" panose="020B0604020202020204" pitchFamily="34" charset="0"/>
                <a:cs typeface="Arial" panose="020B0604020202020204" pitchFamily="34" charset="0"/>
              </a:rPr>
              <a:t>Oct 7, 2015</a:t>
            </a:r>
          </a:p>
        </p:txBody>
      </p:sp>
      <p:sp>
        <p:nvSpPr>
          <p:cNvPr id="6" name="Rectangle 5"/>
          <p:cNvSpPr/>
          <p:nvPr userDrawn="1"/>
        </p:nvSpPr>
        <p:spPr>
          <a:xfrm>
            <a:off x="1363663" y="1319513"/>
            <a:ext cx="1649491" cy="215444"/>
          </a:xfrm>
          <a:prstGeom prst="rect">
            <a:avLst/>
          </a:prstGeom>
          <a:ln>
            <a:noFill/>
          </a:ln>
        </p:spPr>
        <p:txBody>
          <a:bodyPr wrap="none" lIns="0" tIns="0" rIns="0" bIns="0">
            <a:spAutoFit/>
          </a:bodyPr>
          <a:lstStyle/>
          <a:p>
            <a:r>
              <a:rPr lang="en-US" sz="1400" dirty="0">
                <a:solidFill>
                  <a:schemeClr val="bg2">
                    <a:lumMod val="50000"/>
                  </a:schemeClr>
                </a:solidFill>
                <a:latin typeface="Arial" panose="020B0604020202020204" pitchFamily="34" charset="0"/>
                <a:ea typeface="Open Sans Semibold" pitchFamily="34" charset="0"/>
                <a:cs typeface="Arial" panose="020B0604020202020204" pitchFamily="34" charset="0"/>
              </a:rPr>
              <a:t>Net Growth Rate (%)</a:t>
            </a:r>
          </a:p>
        </p:txBody>
      </p:sp>
      <p:sp>
        <p:nvSpPr>
          <p:cNvPr id="7" name="Isosceles Triangle 6"/>
          <p:cNvSpPr/>
          <p:nvPr userDrawn="1"/>
        </p:nvSpPr>
        <p:spPr>
          <a:xfrm rot="9022012">
            <a:off x="6791258" y="2725001"/>
            <a:ext cx="217715" cy="634288"/>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512" y="5854708"/>
            <a:ext cx="1800000" cy="761247"/>
          </a:xfrm>
          <a:prstGeom prst="rect">
            <a:avLst/>
          </a:prstGeom>
        </p:spPr>
      </p:pic>
    </p:spTree>
    <p:extLst>
      <p:ext uri="{BB962C8B-B14F-4D97-AF65-F5344CB8AC3E}">
        <p14:creationId xmlns:p14="http://schemas.microsoft.com/office/powerpoint/2010/main" val="124760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ite background with beams">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585512"/>
            <a:ext cx="10771708" cy="7777813"/>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6100" y="664933"/>
            <a:ext cx="2160000" cy="913498"/>
          </a:xfrm>
          <a:prstGeom prst="rect">
            <a:avLst/>
          </a:prstGeom>
        </p:spPr>
      </p:pic>
      <p:sp>
        <p:nvSpPr>
          <p:cNvPr id="5" name="Text Placeholder 12"/>
          <p:cNvSpPr>
            <a:spLocks noGrp="1"/>
          </p:cNvSpPr>
          <p:nvPr>
            <p:ph type="body" sz="quarter" idx="10" hasCustomPrompt="1"/>
          </p:nvPr>
        </p:nvSpPr>
        <p:spPr>
          <a:xfrm>
            <a:off x="3325812" y="4785113"/>
            <a:ext cx="5818187" cy="1532559"/>
          </a:xfrm>
        </p:spPr>
        <p:txBody>
          <a:bodyPr/>
          <a:lstStyle>
            <a:lvl1pPr>
              <a:defRPr sz="3600" b="1" spc="0">
                <a:solidFill>
                  <a:schemeClr val="accent1"/>
                </a:solidFill>
              </a:defRPr>
            </a:lvl1pPr>
            <a:lvl3pPr marL="511175" indent="0" algn="l">
              <a:buFontTx/>
              <a:buNone/>
              <a:defRPr sz="3200">
                <a:solidFill>
                  <a:schemeClr val="accent2"/>
                </a:solidFill>
                <a:latin typeface="Klavika Light" pitchFamily="34" charset="0"/>
              </a:defRPr>
            </a:lvl3pPr>
            <a:lvl4pPr marL="741362" indent="0">
              <a:buNone/>
              <a:defRPr/>
            </a:lvl4pPr>
          </a:lstStyle>
          <a:p>
            <a:pPr lvl="0"/>
            <a:r>
              <a:rPr lang="en-US" dirty="0"/>
              <a:t>TEXT HERE</a:t>
            </a:r>
          </a:p>
        </p:txBody>
      </p:sp>
    </p:spTree>
    <p:extLst>
      <p:ext uri="{BB962C8B-B14F-4D97-AF65-F5344CB8AC3E}">
        <p14:creationId xmlns:p14="http://schemas.microsoft.com/office/powerpoint/2010/main" val="3377545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6100" y="2093951"/>
            <a:ext cx="8042865" cy="1024191"/>
          </a:xfrm>
        </p:spPr>
        <p:txBody>
          <a:bodyPr anchor="ctr" anchorCtr="0"/>
          <a:lstStyle>
            <a:lvl1pPr algn="ctr">
              <a:defRPr spc="-10" baseline="0">
                <a:solidFill>
                  <a:schemeClr val="bg2"/>
                </a:solidFill>
              </a:defRPr>
            </a:lvl1pPr>
          </a:lstStyle>
          <a:p>
            <a:r>
              <a:rPr lang="en-US" dirty="0"/>
              <a:t>TITLE GOES HERE</a:t>
            </a:r>
          </a:p>
        </p:txBody>
      </p:sp>
      <p:sp>
        <p:nvSpPr>
          <p:cNvPr id="3" name="Subtitle 2"/>
          <p:cNvSpPr>
            <a:spLocks noGrp="1"/>
          </p:cNvSpPr>
          <p:nvPr>
            <p:ph type="subTitle" idx="1" hasCustomPrompt="1"/>
          </p:nvPr>
        </p:nvSpPr>
        <p:spPr>
          <a:xfrm>
            <a:off x="546101" y="3173333"/>
            <a:ext cx="8042864" cy="840495"/>
          </a:xfrm>
        </p:spPr>
        <p:txBody>
          <a:bodyPr anchor="ctr">
            <a:normAutofit/>
          </a:bodyPr>
          <a:lstStyle>
            <a:lvl1pPr marL="0" indent="0" algn="ctr">
              <a:lnSpc>
                <a:spcPct val="90000"/>
              </a:lnSpc>
              <a:spcBef>
                <a:spcPts val="0"/>
              </a:spcBef>
              <a:buNone/>
              <a:defRPr sz="2000" spc="-1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This is the subtitle of your cover page</a:t>
            </a:r>
          </a:p>
        </p:txBody>
      </p:sp>
      <p:sp>
        <p:nvSpPr>
          <p:cNvPr id="5" name="Text Placeholder 4"/>
          <p:cNvSpPr>
            <a:spLocks noGrp="1"/>
          </p:cNvSpPr>
          <p:nvPr>
            <p:ph type="body" sz="quarter" idx="10"/>
          </p:nvPr>
        </p:nvSpPr>
        <p:spPr>
          <a:xfrm>
            <a:off x="3106739" y="5490628"/>
            <a:ext cx="5481637" cy="982133"/>
          </a:xfrm>
        </p:spPr>
        <p:txBody>
          <a:bodyPr anchor="b" anchorCtr="0">
            <a:normAutofit/>
          </a:bodyPr>
          <a:lstStyle>
            <a:lvl1pPr marL="0" indent="0" algn="l">
              <a:lnSpc>
                <a:spcPct val="92000"/>
              </a:lnSpc>
              <a:spcBef>
                <a:spcPts val="600"/>
              </a:spcBef>
              <a:buNone/>
              <a:defRPr sz="1400" spc="-10" baseline="0">
                <a:solidFill>
                  <a:srgbClr val="5E5E5E"/>
                </a:solidFill>
              </a:defRPr>
            </a:lvl1pPr>
          </a:lstStyle>
          <a:p>
            <a:pPr lvl="0"/>
            <a:r>
              <a:rPr lang="en-US" dirty="0"/>
              <a:t>Click to edit Master text styles</a:t>
            </a:r>
          </a:p>
        </p:txBody>
      </p:sp>
      <p:sp>
        <p:nvSpPr>
          <p:cNvPr id="13" name="Text Placeholder 4"/>
          <p:cNvSpPr>
            <a:spLocks noGrp="1"/>
          </p:cNvSpPr>
          <p:nvPr>
            <p:ph type="body" sz="quarter" idx="11" hasCustomPrompt="1"/>
          </p:nvPr>
        </p:nvSpPr>
        <p:spPr>
          <a:xfrm>
            <a:off x="546101" y="5490628"/>
            <a:ext cx="1968500" cy="982133"/>
          </a:xfrm>
        </p:spPr>
        <p:txBody>
          <a:bodyPr anchor="b" anchorCtr="0">
            <a:normAutofit/>
          </a:bodyPr>
          <a:lstStyle>
            <a:lvl1pPr marL="0" indent="0" algn="r">
              <a:lnSpc>
                <a:spcPct val="92000"/>
              </a:lnSpc>
              <a:spcBef>
                <a:spcPts val="600"/>
              </a:spcBef>
              <a:buNone/>
              <a:defRPr sz="1400" spc="-10" baseline="0">
                <a:solidFill>
                  <a:srgbClr val="5E5E5E"/>
                </a:solidFill>
              </a:defRPr>
            </a:lvl1pPr>
          </a:lstStyle>
          <a:p>
            <a:pPr lvl="0"/>
            <a:r>
              <a:rPr lang="en-US" dirty="0"/>
              <a:t>Enter the Date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6100" y="664933"/>
            <a:ext cx="2160000" cy="913498"/>
          </a:xfrm>
          <a:prstGeom prst="rect">
            <a:avLst/>
          </a:prstGeom>
        </p:spPr>
      </p:pic>
    </p:spTree>
    <p:extLst>
      <p:ext uri="{BB962C8B-B14F-4D97-AF65-F5344CB8AC3E}">
        <p14:creationId xmlns:p14="http://schemas.microsoft.com/office/powerpoint/2010/main" val="3320519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3">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0225"/>
            <a:ext cx="7772400" cy="1470025"/>
          </a:xfrm>
        </p:spPr>
        <p:txBody>
          <a:bodyPr anchor="ctr"/>
          <a:lstStyle>
            <a:lvl1pPr algn="ctr">
              <a:defRPr spc="-10" baseline="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166813" y="3958762"/>
            <a:ext cx="6810375" cy="1272458"/>
          </a:xfrm>
        </p:spPr>
        <p:txBody>
          <a:bodyPr/>
          <a:lstStyle>
            <a:lvl1pPr marL="0" indent="0" algn="ctr">
              <a:buNone/>
              <a:defRPr spc="-10" baseline="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3962400" y="14"/>
            <a:ext cx="1219200" cy="21303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3962400" y="1560834"/>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4000" smtClean="0">
                <a:solidFill>
                  <a:schemeClr val="bg1"/>
                </a:solidFill>
                <a:latin typeface="Arial" panose="020B0604020202020204" pitchFamily="34" charset="0"/>
                <a:cs typeface="Arial" panose="020B0604020202020204" pitchFamily="34" charset="0"/>
              </a:rPr>
              <a:pPr algn="ctr">
                <a:lnSpc>
                  <a:spcPct val="90000"/>
                </a:lnSpc>
                <a:spcBef>
                  <a:spcPts val="0"/>
                </a:spcBef>
              </a:pPr>
              <a:t>‹#›</a:t>
            </a:fld>
            <a:endParaRPr lang="en-US" sz="4000" dirty="0">
              <a:solidFill>
                <a:schemeClr val="bg1"/>
              </a:solidFill>
              <a:latin typeface="Arial" panose="020B0604020202020204" pitchFamily="34" charset="0"/>
              <a:cs typeface="Arial" panose="020B0604020202020204" pitchFamily="34" charset="0"/>
            </a:endParaRPr>
          </a:p>
        </p:txBody>
      </p:sp>
      <p:sp>
        <p:nvSpPr>
          <p:cNvPr id="9" name="Rectangle 8"/>
          <p:cNvSpPr/>
          <p:nvPr userDrawn="1"/>
        </p:nvSpPr>
        <p:spPr>
          <a:xfrm>
            <a:off x="0" y="1"/>
            <a:ext cx="1371600" cy="14272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800" y="5854708"/>
            <a:ext cx="1800000" cy="761247"/>
          </a:xfrm>
          <a:prstGeom prst="rect">
            <a:avLst/>
          </a:prstGeom>
        </p:spPr>
      </p:pic>
    </p:spTree>
    <p:extLst>
      <p:ext uri="{BB962C8B-B14F-4D97-AF65-F5344CB8AC3E}">
        <p14:creationId xmlns:p14="http://schemas.microsoft.com/office/powerpoint/2010/main" val="93260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4">
    <p:spTree>
      <p:nvGrpSpPr>
        <p:cNvPr id="1" name=""/>
        <p:cNvGrpSpPr/>
        <p:nvPr/>
      </p:nvGrpSpPr>
      <p:grpSpPr>
        <a:xfrm>
          <a:off x="0" y="0"/>
          <a:ext cx="0" cy="0"/>
          <a:chOff x="0" y="0"/>
          <a:chExt cx="0" cy="0"/>
        </a:xfrm>
      </p:grpSpPr>
      <p:sp>
        <p:nvSpPr>
          <p:cNvPr id="2" name="Title 1"/>
          <p:cNvSpPr>
            <a:spLocks noGrp="1"/>
          </p:cNvSpPr>
          <p:nvPr>
            <p:ph type="ctrTitle"/>
          </p:nvPr>
        </p:nvSpPr>
        <p:spPr>
          <a:xfrm>
            <a:off x="1798320" y="1510242"/>
            <a:ext cx="6659880" cy="1470025"/>
          </a:xfrm>
        </p:spPr>
        <p:txBody>
          <a:bodyPr anchor="b" anchorCtr="0"/>
          <a:lstStyle>
            <a:lvl1pPr algn="l">
              <a:defRPr spc="-10" baseline="0">
                <a:solidFill>
                  <a:srgbClr val="5E5E5E"/>
                </a:solidFill>
              </a:defRPr>
            </a:lvl1pPr>
          </a:lstStyle>
          <a:p>
            <a:r>
              <a:rPr lang="en-US" dirty="0"/>
              <a:t>Click to edit Master title style</a:t>
            </a:r>
          </a:p>
        </p:txBody>
      </p:sp>
      <p:sp>
        <p:nvSpPr>
          <p:cNvPr id="3" name="Subtitle 2"/>
          <p:cNvSpPr>
            <a:spLocks noGrp="1"/>
          </p:cNvSpPr>
          <p:nvPr>
            <p:ph type="subTitle" idx="1"/>
          </p:nvPr>
        </p:nvSpPr>
        <p:spPr>
          <a:xfrm>
            <a:off x="1798320" y="3048000"/>
            <a:ext cx="6400800" cy="1752600"/>
          </a:xfrm>
        </p:spPr>
        <p:txBody>
          <a:bodyPr/>
          <a:lstStyle>
            <a:lvl1pPr marL="0" indent="0" algn="l">
              <a:buNone/>
              <a:defRPr spc="-10" baseline="0">
                <a:solidFill>
                  <a:srgbClr val="5E5E5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247400" y="13"/>
            <a:ext cx="1219200" cy="30886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247400" y="2615142"/>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2700" smtClean="0">
                <a:solidFill>
                  <a:schemeClr val="bg1"/>
                </a:solidFill>
                <a:latin typeface="Arial" panose="020B0604020202020204" pitchFamily="34" charset="0"/>
                <a:cs typeface="Arial" panose="020B0604020202020204" pitchFamily="34" charset="0"/>
              </a:rPr>
              <a:pPr algn="ctr">
                <a:lnSpc>
                  <a:spcPct val="90000"/>
                </a:lnSpc>
                <a:spcBef>
                  <a:spcPts val="0"/>
                </a:spcBef>
              </a:pPr>
              <a:t>‹#›</a:t>
            </a:fld>
            <a:endParaRPr lang="en-US" sz="2700" dirty="0">
              <a:solidFill>
                <a:schemeClr val="bg1"/>
              </a:solidFill>
              <a:latin typeface="Arial" panose="020B0604020202020204" pitchFamily="34" charset="0"/>
              <a:cs typeface="Arial" panose="020B0604020202020204" pitchFamily="34" charset="0"/>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7600" y="5854708"/>
            <a:ext cx="1800000" cy="761247"/>
          </a:xfrm>
          <a:prstGeom prst="rect">
            <a:avLst/>
          </a:prstGeom>
        </p:spPr>
      </p:pic>
    </p:spTree>
    <p:extLst>
      <p:ext uri="{BB962C8B-B14F-4D97-AF65-F5344CB8AC3E}">
        <p14:creationId xmlns:p14="http://schemas.microsoft.com/office/powerpoint/2010/main" val="1984258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
            <a:ext cx="7862400" cy="1054101"/>
          </a:xfrm>
        </p:spPr>
        <p:txBody>
          <a:bodyPr/>
          <a:lstStyle/>
          <a:p>
            <a:r>
              <a:rPr lang="en-US" dirty="0"/>
              <a:t>Click to edit Master title style</a:t>
            </a:r>
          </a:p>
        </p:txBody>
      </p:sp>
      <p:sp>
        <p:nvSpPr>
          <p:cNvPr id="4" name="Content Placeholder 3"/>
          <p:cNvSpPr>
            <a:spLocks noGrp="1"/>
          </p:cNvSpPr>
          <p:nvPr>
            <p:ph sz="quarter" idx="10"/>
          </p:nvPr>
        </p:nvSpPr>
        <p:spPr>
          <a:xfrm>
            <a:off x="762000" y="1346200"/>
            <a:ext cx="7862400" cy="4264025"/>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0" y="5854708"/>
            <a:ext cx="1800000" cy="761247"/>
          </a:xfrm>
          <a:prstGeom prst="rect">
            <a:avLst/>
          </a:prstGeom>
        </p:spPr>
      </p:pic>
    </p:spTree>
    <p:extLst>
      <p:ext uri="{BB962C8B-B14F-4D97-AF65-F5344CB8AC3E}">
        <p14:creationId xmlns:p14="http://schemas.microsoft.com/office/powerpoint/2010/main" val="134789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1360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logo bottom">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0" y="5854708"/>
            <a:ext cx="1800000" cy="761247"/>
          </a:xfrm>
          <a:prstGeom prst="rect">
            <a:avLst/>
          </a:prstGeom>
        </p:spPr>
      </p:pic>
    </p:spTree>
    <p:extLst>
      <p:ext uri="{BB962C8B-B14F-4D97-AF65-F5344CB8AC3E}">
        <p14:creationId xmlns:p14="http://schemas.microsoft.com/office/powerpoint/2010/main" val="379645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81565" y="-1"/>
            <a:ext cx="7861283" cy="1081753"/>
          </a:xfrm>
          <a:prstGeom prst="rect">
            <a:avLst/>
          </a:prstGeom>
        </p:spPr>
        <p:txBody>
          <a:bodyPr vert="horz" lIns="0" tIns="0" rIns="0" bIns="0" rtlCol="0" anchor="b" anchorCtr="0">
            <a:normAutofit/>
          </a:bodyPr>
          <a:lstStyle/>
          <a:p>
            <a:endParaRPr lang="en-US" dirty="0"/>
          </a:p>
        </p:txBody>
      </p:sp>
      <p:sp>
        <p:nvSpPr>
          <p:cNvPr id="3" name="Text Placeholder 2"/>
          <p:cNvSpPr>
            <a:spLocks noGrp="1"/>
          </p:cNvSpPr>
          <p:nvPr>
            <p:ph type="body" idx="1"/>
          </p:nvPr>
        </p:nvSpPr>
        <p:spPr>
          <a:xfrm>
            <a:off x="781565" y="1349376"/>
            <a:ext cx="7861283" cy="4090728"/>
          </a:xfrm>
          <a:prstGeom prst="rect">
            <a:avLst/>
          </a:prstGeom>
        </p:spPr>
        <p:txBody>
          <a:bodyPr vert="horz" lIns="0" tIns="0" rIns="0" bIns="0" rtlCol="0">
            <a:normAutofit/>
          </a:bodyPr>
          <a:lstStyle/>
          <a:p>
            <a:pPr lvl="0"/>
            <a:endParaRPr lang="en-US" dirty="0"/>
          </a:p>
        </p:txBody>
      </p:sp>
    </p:spTree>
    <p:extLst>
      <p:ext uri="{BB962C8B-B14F-4D97-AF65-F5344CB8AC3E}">
        <p14:creationId xmlns:p14="http://schemas.microsoft.com/office/powerpoint/2010/main" val="260394488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9" r:id="rId3"/>
    <p:sldLayoutId id="2147483682" r:id="rId4"/>
    <p:sldLayoutId id="2147483649" r:id="rId5"/>
    <p:sldLayoutId id="2147483671" r:id="rId6"/>
    <p:sldLayoutId id="2147483654" r:id="rId7"/>
    <p:sldLayoutId id="2147483698" r:id="rId8"/>
    <p:sldLayoutId id="2147483694" r:id="rId9"/>
    <p:sldLayoutId id="2147483696" r:id="rId10"/>
    <p:sldLayoutId id="2147483697" r:id="rId11"/>
    <p:sldLayoutId id="2147483695" r:id="rId12"/>
    <p:sldLayoutId id="2147483655" r:id="rId13"/>
    <p:sldLayoutId id="2147483652" r:id="rId14"/>
    <p:sldLayoutId id="2147483673" r:id="rId15"/>
    <p:sldLayoutId id="2147483683" r:id="rId16"/>
    <p:sldLayoutId id="2147483670" r:id="rId17"/>
    <p:sldLayoutId id="2147483669" r:id="rId18"/>
    <p:sldLayoutId id="2147483686" r:id="rId19"/>
    <p:sldLayoutId id="2147483685" r:id="rId20"/>
    <p:sldLayoutId id="2147483687" r:id="rId21"/>
    <p:sldLayoutId id="2147483689" r:id="rId22"/>
  </p:sldLayoutIdLst>
  <p:txStyles>
    <p:titleStyle>
      <a:lvl1pPr algn="l" defTabSz="457200" rtl="0" eaLnBrk="1" latinLnBrk="0" hangingPunct="1">
        <a:lnSpc>
          <a:spcPct val="90000"/>
        </a:lnSpc>
        <a:spcBef>
          <a:spcPts val="0"/>
        </a:spcBef>
        <a:buNone/>
        <a:defRPr sz="2700" b="0" i="0" kern="1200" spc="-10" baseline="0">
          <a:solidFill>
            <a:schemeClr val="accent1"/>
          </a:solidFill>
          <a:latin typeface="Klavika Regular" pitchFamily="34" charset="0"/>
          <a:ea typeface="+mj-ea"/>
          <a:cs typeface="Arial" panose="020B0604020202020204" pitchFamily="34" charset="0"/>
        </a:defRPr>
      </a:lvl1pPr>
    </p:titleStyle>
    <p:bodyStyle>
      <a:lvl1pPr marL="0" indent="0" algn="l" defTabSz="457200" rtl="0" eaLnBrk="1" latinLnBrk="0" hangingPunct="1">
        <a:spcBef>
          <a:spcPct val="20000"/>
        </a:spcBef>
        <a:buClr>
          <a:schemeClr val="accent1"/>
        </a:buClr>
        <a:buFont typeface="Arial"/>
        <a:buNone/>
        <a:defRPr sz="2200" b="0" i="0" kern="1200" spc="-10" baseline="0">
          <a:solidFill>
            <a:schemeClr val="bg2"/>
          </a:solidFill>
          <a:latin typeface="Klavika Regular" pitchFamily="34" charset="0"/>
          <a:ea typeface="+mn-ea"/>
          <a:cs typeface="Arial" panose="020B0604020202020204" pitchFamily="34" charset="0"/>
        </a:defRPr>
      </a:lvl1pPr>
      <a:lvl2pPr marL="511175" indent="-282575" algn="l" defTabSz="457200" rtl="0" eaLnBrk="1" latinLnBrk="0" hangingPunct="1">
        <a:spcBef>
          <a:spcPct val="20000"/>
        </a:spcBef>
        <a:buClr>
          <a:schemeClr val="accent1"/>
        </a:buClr>
        <a:buFont typeface="Arial"/>
        <a:buChar char="–"/>
        <a:defRPr sz="1800" b="0" i="0" kern="1200" spc="-10" baseline="0">
          <a:solidFill>
            <a:schemeClr val="bg2"/>
          </a:solidFill>
          <a:latin typeface="Arial" panose="020B0604020202020204" pitchFamily="34" charset="0"/>
          <a:ea typeface="+mn-ea"/>
          <a:cs typeface="Arial" panose="020B0604020202020204" pitchFamily="34" charset="0"/>
        </a:defRPr>
      </a:lvl2pPr>
      <a:lvl3pPr marL="741363" indent="-230188" algn="l" defTabSz="457200" rtl="0" eaLnBrk="1" latinLnBrk="0" hangingPunct="1">
        <a:spcBef>
          <a:spcPct val="20000"/>
        </a:spcBef>
        <a:buClr>
          <a:schemeClr val="accent1"/>
        </a:buClr>
        <a:buFont typeface="Arial"/>
        <a:buChar char="•"/>
        <a:defRPr sz="1800" b="0" i="0" kern="1200" spc="-10" baseline="0">
          <a:solidFill>
            <a:schemeClr val="bg2"/>
          </a:solidFill>
          <a:latin typeface="Arial" panose="020B0604020202020204" pitchFamily="34" charset="0"/>
          <a:ea typeface="+mn-ea"/>
          <a:cs typeface="Arial" panose="020B0604020202020204" pitchFamily="34" charset="0"/>
        </a:defRPr>
      </a:lvl3pPr>
      <a:lvl4pPr marL="1031875" indent="-290513" algn="l" defTabSz="457200" rtl="0" eaLnBrk="1" latinLnBrk="0" hangingPunct="1">
        <a:spcBef>
          <a:spcPct val="20000"/>
        </a:spcBef>
        <a:buClr>
          <a:schemeClr val="accent1"/>
        </a:buClr>
        <a:buFont typeface="Arial"/>
        <a:buChar char="–"/>
        <a:defRPr sz="1800" b="0" i="0" kern="1200" spc="-10" baseline="0">
          <a:solidFill>
            <a:schemeClr val="bg2"/>
          </a:solidFill>
          <a:latin typeface="Arial" panose="020B0604020202020204" pitchFamily="34" charset="0"/>
          <a:ea typeface="+mn-ea"/>
          <a:cs typeface="Arial" panose="020B0604020202020204" pitchFamily="34" charset="0"/>
        </a:defRPr>
      </a:lvl4pPr>
      <a:lvl5pPr marL="1314450" indent="-282575" algn="l" defTabSz="457200" rtl="0" eaLnBrk="1" latinLnBrk="0" hangingPunct="1">
        <a:spcBef>
          <a:spcPct val="20000"/>
        </a:spcBef>
        <a:buClr>
          <a:schemeClr val="accent1"/>
        </a:buClr>
        <a:buFont typeface="Arial"/>
        <a:buChar char="»"/>
        <a:defRPr sz="1800" b="0" i="0" kern="1200" spc="-10" baseline="0">
          <a:solidFill>
            <a:schemeClr val="bg2"/>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r>
              <a:rPr lang="en-CA" dirty="0"/>
              <a:t>BUDGET 101</a:t>
            </a:r>
          </a:p>
        </p:txBody>
      </p:sp>
      <p:sp>
        <p:nvSpPr>
          <p:cNvPr id="3" name="Text Placeholder 2"/>
          <p:cNvSpPr>
            <a:spLocks noGrp="1"/>
          </p:cNvSpPr>
          <p:nvPr>
            <p:ph type="body" sz="quarter" idx="11"/>
          </p:nvPr>
        </p:nvSpPr>
        <p:spPr/>
        <p:txBody>
          <a:bodyPr>
            <a:normAutofit/>
          </a:bodyPr>
          <a:lstStyle/>
          <a:p>
            <a:r>
              <a:rPr lang="en-US" dirty="0"/>
              <a:t>Financial planning in West Vancouver Schools</a:t>
            </a:r>
            <a:endParaRPr lang="en-CA" dirty="0"/>
          </a:p>
        </p:txBody>
      </p:sp>
    </p:spTree>
    <p:extLst>
      <p:ext uri="{BB962C8B-B14F-4D97-AF65-F5344CB8AC3E}">
        <p14:creationId xmlns:p14="http://schemas.microsoft.com/office/powerpoint/2010/main" val="3779770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1523" y="403654"/>
            <a:ext cx="2899769" cy="461665"/>
          </a:xfrm>
          <a:prstGeom prst="rect">
            <a:avLst/>
          </a:prstGeom>
          <a:noFill/>
        </p:spPr>
        <p:txBody>
          <a:bodyPr wrap="none" rtlCol="0">
            <a:spAutoFit/>
          </a:bodyPr>
          <a:lstStyle/>
          <a:p>
            <a:pPr algn="ctr"/>
            <a:r>
              <a:rPr lang="en-US" sz="2400" dirty="0">
                <a:solidFill>
                  <a:schemeClr val="accent4"/>
                </a:solidFill>
                <a:latin typeface="Helvetica Light"/>
                <a:cs typeface="Helvetica Light"/>
              </a:rPr>
              <a:t>How do PACs fit in?</a:t>
            </a:r>
            <a:endParaRPr lang="en-CA" sz="2400" dirty="0">
              <a:solidFill>
                <a:schemeClr val="accent4"/>
              </a:solidFill>
              <a:latin typeface="Helvetica Light"/>
              <a:cs typeface="Helvetica Light"/>
            </a:endParaRPr>
          </a:p>
        </p:txBody>
      </p:sp>
      <p:sp>
        <p:nvSpPr>
          <p:cNvPr id="3" name="TextBox 2"/>
          <p:cNvSpPr txBox="1"/>
          <p:nvPr/>
        </p:nvSpPr>
        <p:spPr>
          <a:xfrm>
            <a:off x="971815" y="1223660"/>
            <a:ext cx="6175606" cy="707886"/>
          </a:xfrm>
          <a:prstGeom prst="rect">
            <a:avLst/>
          </a:prstGeom>
          <a:noFill/>
        </p:spPr>
        <p:txBody>
          <a:bodyPr wrap="square" rtlCol="0">
            <a:spAutoFit/>
          </a:bodyPr>
          <a:lstStyle/>
          <a:p>
            <a:r>
              <a:rPr lang="en-US" sz="2000" dirty="0">
                <a:solidFill>
                  <a:schemeClr val="bg1">
                    <a:lumMod val="75000"/>
                  </a:schemeClr>
                </a:solidFill>
                <a:latin typeface="Helvetica Light"/>
                <a:cs typeface="Helvetica Light"/>
              </a:rPr>
              <a:t>PACs are separate and distinct legal entities from West Vancouver Schools</a:t>
            </a:r>
            <a:endParaRPr lang="en-CA" sz="2000" dirty="0">
              <a:solidFill>
                <a:schemeClr val="bg1">
                  <a:lumMod val="75000"/>
                </a:schemeClr>
              </a:solidFill>
              <a:latin typeface="Helvetica Light"/>
              <a:cs typeface="Helvetica Light"/>
            </a:endParaRPr>
          </a:p>
        </p:txBody>
      </p:sp>
      <p:sp>
        <p:nvSpPr>
          <p:cNvPr id="4" name="TextBox 3"/>
          <p:cNvSpPr txBox="1"/>
          <p:nvPr/>
        </p:nvSpPr>
        <p:spPr>
          <a:xfrm>
            <a:off x="971815" y="2105254"/>
            <a:ext cx="7479287" cy="1323439"/>
          </a:xfrm>
          <a:prstGeom prst="rect">
            <a:avLst/>
          </a:prstGeom>
          <a:noFill/>
        </p:spPr>
        <p:txBody>
          <a:bodyPr wrap="square" rtlCol="0">
            <a:spAutoFit/>
          </a:bodyPr>
          <a:lstStyle/>
          <a:p>
            <a:r>
              <a:rPr lang="en-US" sz="2000" dirty="0">
                <a:solidFill>
                  <a:schemeClr val="bg1">
                    <a:lumMod val="75000"/>
                  </a:schemeClr>
                </a:solidFill>
                <a:latin typeface="Helvetica Light"/>
                <a:cs typeface="Helvetica Light"/>
              </a:rPr>
              <a:t>They maintain their own budgets and bank accounts, and perform their own bookkeeping.  </a:t>
            </a:r>
            <a:r>
              <a:rPr lang="en-US" sz="2000" b="1" dirty="0">
                <a:solidFill>
                  <a:schemeClr val="bg1"/>
                </a:solidFill>
                <a:latin typeface="Helvetica Light"/>
                <a:cs typeface="Helvetica Light"/>
              </a:rPr>
              <a:t>PAC activities support their schools and provide essential support for expenses not covered by MOE funding.</a:t>
            </a:r>
            <a:endParaRPr lang="en-CA" sz="2000" b="1" dirty="0">
              <a:solidFill>
                <a:schemeClr val="bg1"/>
              </a:solidFill>
              <a:latin typeface="Helvetica Light"/>
              <a:cs typeface="Helvetica Light"/>
            </a:endParaRPr>
          </a:p>
        </p:txBody>
      </p:sp>
      <p:sp>
        <p:nvSpPr>
          <p:cNvPr id="5" name="TextBox 4"/>
          <p:cNvSpPr txBox="1"/>
          <p:nvPr/>
        </p:nvSpPr>
        <p:spPr>
          <a:xfrm>
            <a:off x="971815" y="3710057"/>
            <a:ext cx="7371025" cy="707886"/>
          </a:xfrm>
          <a:prstGeom prst="rect">
            <a:avLst/>
          </a:prstGeom>
          <a:noFill/>
        </p:spPr>
        <p:txBody>
          <a:bodyPr wrap="square" rtlCol="0">
            <a:spAutoFit/>
          </a:bodyPr>
          <a:lstStyle/>
          <a:p>
            <a:r>
              <a:rPr lang="en-US" sz="2000" dirty="0">
                <a:solidFill>
                  <a:schemeClr val="bg1">
                    <a:lumMod val="75000"/>
                  </a:schemeClr>
                </a:solidFill>
                <a:latin typeface="Helvetica Light"/>
                <a:cs typeface="Helvetica Light"/>
              </a:rPr>
              <a:t>Tax-receipted PAC donations are held in trust accounts at the District level; spent at PACs discretion, within CRA guidelines</a:t>
            </a:r>
            <a:endParaRPr lang="en-CA" sz="2000" dirty="0">
              <a:solidFill>
                <a:schemeClr val="bg1">
                  <a:lumMod val="75000"/>
                </a:schemeClr>
              </a:solidFill>
              <a:latin typeface="Helvetica Light"/>
              <a:cs typeface="Helvetica Light"/>
            </a:endParaRPr>
          </a:p>
        </p:txBody>
      </p:sp>
    </p:spTree>
    <p:extLst>
      <p:ext uri="{BB962C8B-B14F-4D97-AF65-F5344CB8AC3E}">
        <p14:creationId xmlns:p14="http://schemas.microsoft.com/office/powerpoint/2010/main" val="43734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936637-461E-4D18-B352-64FA9CC5CA32}"/>
              </a:ext>
            </a:extLst>
          </p:cNvPr>
          <p:cNvSpPr txBox="1"/>
          <p:nvPr/>
        </p:nvSpPr>
        <p:spPr>
          <a:xfrm>
            <a:off x="2626465" y="436228"/>
            <a:ext cx="2808910" cy="338554"/>
          </a:xfrm>
          <a:prstGeom prst="rect">
            <a:avLst/>
          </a:prstGeom>
          <a:noFill/>
        </p:spPr>
        <p:txBody>
          <a:bodyPr wrap="none" rtlCol="0">
            <a:spAutoFit/>
          </a:bodyPr>
          <a:lstStyle/>
          <a:p>
            <a:pPr algn="ctr"/>
            <a:r>
              <a:rPr lang="en-US" sz="1600" dirty="0">
                <a:solidFill>
                  <a:schemeClr val="accent2"/>
                </a:solidFill>
                <a:latin typeface="Helvetica Light"/>
                <a:cs typeface="Helvetica Light"/>
              </a:rPr>
              <a:t>Challenges for Fiscal 2022-23</a:t>
            </a:r>
          </a:p>
        </p:txBody>
      </p:sp>
      <p:sp>
        <p:nvSpPr>
          <p:cNvPr id="3" name="TextBox 2">
            <a:extLst>
              <a:ext uri="{FF2B5EF4-FFF2-40B4-BE49-F238E27FC236}">
                <a16:creationId xmlns:a16="http://schemas.microsoft.com/office/drawing/2014/main" id="{D9B16F64-B5A4-4966-BB2D-77F9429255F1}"/>
              </a:ext>
            </a:extLst>
          </p:cNvPr>
          <p:cNvSpPr txBox="1"/>
          <p:nvPr/>
        </p:nvSpPr>
        <p:spPr>
          <a:xfrm>
            <a:off x="1032476" y="1140988"/>
            <a:ext cx="3825984" cy="1785104"/>
          </a:xfrm>
          <a:prstGeom prst="rect">
            <a:avLst/>
          </a:prstGeom>
          <a:noFill/>
        </p:spPr>
        <p:txBody>
          <a:bodyPr wrap="none" rtlCol="0">
            <a:spAutoFit/>
          </a:bodyPr>
          <a:lstStyle/>
          <a:p>
            <a:r>
              <a:rPr lang="en-US" sz="2000" dirty="0">
                <a:solidFill>
                  <a:schemeClr val="bg1"/>
                </a:solidFill>
                <a:latin typeface="Helvetica Light"/>
                <a:cs typeface="Helvetica Light"/>
              </a:rPr>
              <a:t>Funding &amp; Revenue:</a:t>
            </a:r>
          </a:p>
          <a:p>
            <a:r>
              <a:rPr lang="en-US" dirty="0">
                <a:solidFill>
                  <a:schemeClr val="bg1">
                    <a:lumMod val="75000"/>
                  </a:schemeClr>
                </a:solidFill>
                <a:latin typeface="Helvetica Light"/>
                <a:cs typeface="Helvetica Light"/>
              </a:rPr>
              <a:t>-   Status-quo per student funding</a:t>
            </a:r>
          </a:p>
          <a:p>
            <a:pPr marL="285750" indent="-285750">
              <a:buFontTx/>
              <a:buChar char="-"/>
            </a:pPr>
            <a:r>
              <a:rPr lang="en-US" dirty="0">
                <a:solidFill>
                  <a:schemeClr val="bg1">
                    <a:lumMod val="75000"/>
                  </a:schemeClr>
                </a:solidFill>
                <a:latin typeface="Helvetica Light"/>
                <a:cs typeface="Helvetica Light"/>
              </a:rPr>
              <a:t>Reduced local enrolment</a:t>
            </a:r>
          </a:p>
          <a:p>
            <a:pPr marL="285750" indent="-285750">
              <a:buFontTx/>
              <a:buChar char="-"/>
            </a:pPr>
            <a:r>
              <a:rPr lang="en-US" dirty="0">
                <a:solidFill>
                  <a:schemeClr val="bg1">
                    <a:lumMod val="75000"/>
                  </a:schemeClr>
                </a:solidFill>
                <a:latin typeface="Helvetica Light"/>
                <a:cs typeface="Helvetica Light"/>
              </a:rPr>
              <a:t>Reduced International enrolment</a:t>
            </a:r>
          </a:p>
          <a:p>
            <a:pPr marL="285750" indent="-285750">
              <a:buFontTx/>
              <a:buChar char="-"/>
            </a:pPr>
            <a:r>
              <a:rPr lang="en-US" dirty="0">
                <a:solidFill>
                  <a:schemeClr val="bg1">
                    <a:lumMod val="75000"/>
                  </a:schemeClr>
                </a:solidFill>
                <a:latin typeface="Helvetica Light"/>
                <a:cs typeface="Helvetica Light"/>
              </a:rPr>
              <a:t>Cost pressures in the current year</a:t>
            </a:r>
          </a:p>
          <a:p>
            <a:pPr marL="285750" indent="-285750" algn="ctr">
              <a:buFontTx/>
              <a:buChar char="-"/>
            </a:pPr>
            <a:endParaRPr lang="en-US" sz="1600" dirty="0">
              <a:solidFill>
                <a:schemeClr val="tx1">
                  <a:lumMod val="75000"/>
                  <a:lumOff val="25000"/>
                </a:schemeClr>
              </a:solidFill>
              <a:latin typeface="Helvetica Light"/>
              <a:cs typeface="Helvetica Light"/>
            </a:endParaRPr>
          </a:p>
        </p:txBody>
      </p:sp>
      <p:sp>
        <p:nvSpPr>
          <p:cNvPr id="5" name="TextBox 4">
            <a:extLst>
              <a:ext uri="{FF2B5EF4-FFF2-40B4-BE49-F238E27FC236}">
                <a16:creationId xmlns:a16="http://schemas.microsoft.com/office/drawing/2014/main" id="{5D24F356-086F-4646-97AF-574F40F1F75A}"/>
              </a:ext>
            </a:extLst>
          </p:cNvPr>
          <p:cNvSpPr txBox="1"/>
          <p:nvPr/>
        </p:nvSpPr>
        <p:spPr>
          <a:xfrm>
            <a:off x="1032476" y="2875327"/>
            <a:ext cx="6575967" cy="2862322"/>
          </a:xfrm>
          <a:prstGeom prst="rect">
            <a:avLst/>
          </a:prstGeom>
          <a:noFill/>
        </p:spPr>
        <p:txBody>
          <a:bodyPr wrap="none" rtlCol="0">
            <a:spAutoFit/>
          </a:bodyPr>
          <a:lstStyle/>
          <a:p>
            <a:r>
              <a:rPr lang="en-US" sz="2000" dirty="0">
                <a:solidFill>
                  <a:schemeClr val="bg1"/>
                </a:solidFill>
                <a:latin typeface="Helvetica Light"/>
                <a:cs typeface="Helvetica Light"/>
              </a:rPr>
              <a:t>Expenses:</a:t>
            </a:r>
          </a:p>
          <a:p>
            <a:pPr marL="285750" indent="-285750">
              <a:buFontTx/>
              <a:buChar char="-"/>
            </a:pPr>
            <a:r>
              <a:rPr lang="en-US" dirty="0">
                <a:solidFill>
                  <a:schemeClr val="bg1">
                    <a:lumMod val="75000"/>
                  </a:schemeClr>
                </a:solidFill>
                <a:latin typeface="Helvetica Light"/>
                <a:cs typeface="Helvetica Light"/>
              </a:rPr>
              <a:t>unfunded legislation providing sick leave for casual employees</a:t>
            </a:r>
          </a:p>
          <a:p>
            <a:pPr marL="285750" indent="-285750">
              <a:buFontTx/>
              <a:buChar char="-"/>
            </a:pPr>
            <a:r>
              <a:rPr lang="en-US" dirty="0">
                <a:solidFill>
                  <a:schemeClr val="bg1">
                    <a:lumMod val="75000"/>
                  </a:schemeClr>
                </a:solidFill>
                <a:latin typeface="Helvetica Light"/>
                <a:cs typeface="Helvetica Light"/>
              </a:rPr>
              <a:t>Rising inflation</a:t>
            </a:r>
          </a:p>
          <a:p>
            <a:pPr marL="285750" indent="-285750">
              <a:buFontTx/>
              <a:buChar char="-"/>
            </a:pPr>
            <a:r>
              <a:rPr lang="en-US" dirty="0">
                <a:solidFill>
                  <a:schemeClr val="bg1">
                    <a:lumMod val="75000"/>
                  </a:schemeClr>
                </a:solidFill>
                <a:latin typeface="Helvetica Light"/>
                <a:cs typeface="Helvetica Light"/>
              </a:rPr>
              <a:t>Stagnant capital funding</a:t>
            </a:r>
          </a:p>
          <a:p>
            <a:pPr marL="285750" indent="-285750">
              <a:buFontTx/>
              <a:buChar char="-"/>
            </a:pPr>
            <a:r>
              <a:rPr lang="en-US" dirty="0">
                <a:solidFill>
                  <a:schemeClr val="bg1">
                    <a:lumMod val="75000"/>
                  </a:schemeClr>
                </a:solidFill>
                <a:latin typeface="Helvetica Light"/>
                <a:cs typeface="Helvetica Light"/>
              </a:rPr>
              <a:t>No MOE support for technology</a:t>
            </a:r>
          </a:p>
          <a:p>
            <a:pPr marL="285750" indent="-285750">
              <a:buFontTx/>
              <a:buChar char="-"/>
            </a:pPr>
            <a:r>
              <a:rPr lang="en-US" dirty="0">
                <a:solidFill>
                  <a:schemeClr val="bg1">
                    <a:lumMod val="75000"/>
                  </a:schemeClr>
                </a:solidFill>
                <a:latin typeface="Helvetica Light"/>
                <a:cs typeface="Helvetica Light"/>
              </a:rPr>
              <a:t>Rising utility costs</a:t>
            </a:r>
          </a:p>
          <a:p>
            <a:pPr marL="285750" indent="-285750">
              <a:buFontTx/>
              <a:buChar char="-"/>
            </a:pPr>
            <a:r>
              <a:rPr lang="en-US" dirty="0">
                <a:solidFill>
                  <a:schemeClr val="bg1">
                    <a:lumMod val="75000"/>
                  </a:schemeClr>
                </a:solidFill>
                <a:latin typeface="Helvetica Light"/>
                <a:cs typeface="Helvetica Light"/>
              </a:rPr>
              <a:t>Rising carbon tax</a:t>
            </a:r>
          </a:p>
          <a:p>
            <a:pPr marL="285750" indent="-285750">
              <a:buFontTx/>
              <a:buChar char="-"/>
            </a:pPr>
            <a:r>
              <a:rPr lang="en-US" dirty="0">
                <a:solidFill>
                  <a:schemeClr val="bg1">
                    <a:lumMod val="75000"/>
                  </a:schemeClr>
                </a:solidFill>
                <a:latin typeface="Helvetica Light"/>
                <a:cs typeface="Helvetica Light"/>
              </a:rPr>
              <a:t>Unfunded exempt staff salary lifts</a:t>
            </a:r>
          </a:p>
          <a:p>
            <a:pPr marL="285750" indent="-285750">
              <a:buFontTx/>
              <a:buChar char="-"/>
            </a:pPr>
            <a:endParaRPr lang="en-US" dirty="0">
              <a:solidFill>
                <a:schemeClr val="tx1">
                  <a:lumMod val="75000"/>
                  <a:lumOff val="25000"/>
                </a:schemeClr>
              </a:solidFill>
              <a:latin typeface="Helvetica Light"/>
              <a:cs typeface="Helvetica Light"/>
            </a:endParaRPr>
          </a:p>
          <a:p>
            <a:pPr algn="ctr"/>
            <a:endParaRPr lang="en-US" sz="1600" dirty="0">
              <a:solidFill>
                <a:schemeClr val="tx1">
                  <a:lumMod val="75000"/>
                  <a:lumOff val="25000"/>
                </a:schemeClr>
              </a:solidFill>
              <a:latin typeface="Helvetica Light"/>
              <a:cs typeface="Helvetica Light"/>
            </a:endParaRPr>
          </a:p>
        </p:txBody>
      </p:sp>
    </p:spTree>
    <p:extLst>
      <p:ext uri="{BB962C8B-B14F-4D97-AF65-F5344CB8AC3E}">
        <p14:creationId xmlns:p14="http://schemas.microsoft.com/office/powerpoint/2010/main" val="185646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fade">
                                      <p:cBhvr>
                                        <p:cTn id="37" dur="5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Effect transition="in" filter="fade">
                                      <p:cBhvr>
                                        <p:cTn id="42" dur="500"/>
                                        <p:tgtEl>
                                          <p:spTgt spid="5">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animEffect transition="in" filter="fade">
                                      <p:cBhvr>
                                        <p:cTn id="47" dur="500"/>
                                        <p:tgtEl>
                                          <p:spTgt spid="5">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4" end="4"/>
                                            </p:txEl>
                                          </p:spTgt>
                                        </p:tgtEl>
                                        <p:attrNameLst>
                                          <p:attrName>style.visibility</p:attrName>
                                        </p:attrNameLst>
                                      </p:cBhvr>
                                      <p:to>
                                        <p:strVal val="visible"/>
                                      </p:to>
                                    </p:set>
                                    <p:animEffect transition="in" filter="fade">
                                      <p:cBhvr>
                                        <p:cTn id="52" dur="500"/>
                                        <p:tgtEl>
                                          <p:spTgt spid="5">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5" end="5"/>
                                            </p:txEl>
                                          </p:spTgt>
                                        </p:tgtEl>
                                        <p:attrNameLst>
                                          <p:attrName>style.visibility</p:attrName>
                                        </p:attrNameLst>
                                      </p:cBhvr>
                                      <p:to>
                                        <p:strVal val="visible"/>
                                      </p:to>
                                    </p:set>
                                    <p:animEffect transition="in" filter="fade">
                                      <p:cBhvr>
                                        <p:cTn id="57" dur="500"/>
                                        <p:tgtEl>
                                          <p:spTgt spid="5">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6" end="6"/>
                                            </p:txEl>
                                          </p:spTgt>
                                        </p:tgtEl>
                                        <p:attrNameLst>
                                          <p:attrName>style.visibility</p:attrName>
                                        </p:attrNameLst>
                                      </p:cBhvr>
                                      <p:to>
                                        <p:strVal val="visible"/>
                                      </p:to>
                                    </p:set>
                                    <p:animEffect transition="in" filter="fade">
                                      <p:cBhvr>
                                        <p:cTn id="62" dur="500"/>
                                        <p:tgtEl>
                                          <p:spTgt spid="5">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
                                            <p:txEl>
                                              <p:pRg st="7" end="7"/>
                                            </p:txEl>
                                          </p:spTgt>
                                        </p:tgtEl>
                                        <p:attrNameLst>
                                          <p:attrName>style.visibility</p:attrName>
                                        </p:attrNameLst>
                                      </p:cBhvr>
                                      <p:to>
                                        <p:strVal val="visible"/>
                                      </p:to>
                                    </p:set>
                                    <p:animEffect transition="in" filter="fade">
                                      <p:cBhvr>
                                        <p:cTn id="6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446338" y="2976651"/>
            <a:ext cx="4251325" cy="936322"/>
          </a:xfrm>
        </p:spPr>
        <p:txBody>
          <a:bodyPr/>
          <a:lstStyle/>
          <a:p>
            <a:r>
              <a:rPr lang="en-US" dirty="0"/>
              <a:t>Questions?</a:t>
            </a:r>
            <a:endParaRPr lang="en-CA" dirty="0"/>
          </a:p>
        </p:txBody>
      </p:sp>
    </p:spTree>
    <p:extLst>
      <p:ext uri="{BB962C8B-B14F-4D97-AF65-F5344CB8AC3E}">
        <p14:creationId xmlns:p14="http://schemas.microsoft.com/office/powerpoint/2010/main" val="4031760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6614" y="770331"/>
            <a:ext cx="8163698" cy="646331"/>
          </a:xfrm>
          <a:prstGeom prst="rect">
            <a:avLst/>
          </a:prstGeom>
          <a:solidFill>
            <a:schemeClr val="accent2">
              <a:lumMod val="60000"/>
              <a:lumOff val="40000"/>
            </a:schemeClr>
          </a:solidFill>
        </p:spPr>
        <p:txBody>
          <a:bodyPr wrap="square" rtlCol="0">
            <a:spAutoFit/>
          </a:bodyPr>
          <a:lstStyle/>
          <a:p>
            <a:pPr algn="ctr"/>
            <a:r>
              <a:rPr lang="en-US" b="1" dirty="0">
                <a:solidFill>
                  <a:schemeClr val="accent3"/>
                </a:solidFill>
                <a:latin typeface="Helvetica Light"/>
                <a:cs typeface="Helvetica Light"/>
              </a:rPr>
              <a:t>CABINET &amp; TREASURY BOARD</a:t>
            </a:r>
            <a:endParaRPr lang="en-US" dirty="0">
              <a:solidFill>
                <a:schemeClr val="accent3"/>
              </a:solidFill>
              <a:latin typeface="Helvetica Light"/>
              <a:cs typeface="Helvetica Light"/>
            </a:endParaRPr>
          </a:p>
          <a:p>
            <a:r>
              <a:rPr lang="en-US" dirty="0">
                <a:solidFill>
                  <a:schemeClr val="tx2">
                    <a:lumMod val="60000"/>
                    <a:lumOff val="40000"/>
                  </a:schemeClr>
                </a:solidFill>
                <a:latin typeface="Helvetica Light"/>
                <a:cs typeface="Helvetica Light"/>
              </a:rPr>
              <a:t>Establishes Provincial Budget &amp; Ministry Allocations</a:t>
            </a:r>
          </a:p>
        </p:txBody>
      </p:sp>
      <p:sp>
        <p:nvSpPr>
          <p:cNvPr id="4" name="TextBox 3"/>
          <p:cNvSpPr txBox="1"/>
          <p:nvPr/>
        </p:nvSpPr>
        <p:spPr>
          <a:xfrm>
            <a:off x="490151" y="1662782"/>
            <a:ext cx="8163698" cy="646331"/>
          </a:xfrm>
          <a:prstGeom prst="rect">
            <a:avLst/>
          </a:prstGeom>
          <a:solidFill>
            <a:schemeClr val="accent2">
              <a:lumMod val="60000"/>
              <a:lumOff val="40000"/>
            </a:schemeClr>
          </a:solidFill>
        </p:spPr>
        <p:txBody>
          <a:bodyPr wrap="square" rtlCol="0">
            <a:spAutoFit/>
          </a:bodyPr>
          <a:lstStyle/>
          <a:p>
            <a:pPr algn="ctr"/>
            <a:r>
              <a:rPr lang="en-US" b="1" dirty="0">
                <a:solidFill>
                  <a:schemeClr val="accent3"/>
                </a:solidFill>
                <a:latin typeface="Helvetica Light"/>
                <a:cs typeface="Helvetica Light"/>
              </a:rPr>
              <a:t>MINISTRY OF EDUCATION </a:t>
            </a:r>
          </a:p>
          <a:p>
            <a:r>
              <a:rPr lang="en-US" dirty="0">
                <a:solidFill>
                  <a:schemeClr val="tx1">
                    <a:lumMod val="75000"/>
                    <a:lumOff val="25000"/>
                  </a:schemeClr>
                </a:solidFill>
                <a:latin typeface="Helvetica Light"/>
                <a:cs typeface="Helvetica Light"/>
              </a:rPr>
              <a:t>Allocates funding to districts using an enrollment-based allocation model</a:t>
            </a:r>
          </a:p>
        </p:txBody>
      </p:sp>
      <p:sp>
        <p:nvSpPr>
          <p:cNvPr id="5" name="TextBox 4"/>
          <p:cNvSpPr txBox="1"/>
          <p:nvPr/>
        </p:nvSpPr>
        <p:spPr>
          <a:xfrm>
            <a:off x="490155" y="3678495"/>
            <a:ext cx="8163698" cy="1107996"/>
          </a:xfrm>
          <a:prstGeom prst="rect">
            <a:avLst/>
          </a:prstGeom>
          <a:solidFill>
            <a:schemeClr val="accent2">
              <a:lumMod val="60000"/>
              <a:lumOff val="40000"/>
            </a:schemeClr>
          </a:solidFill>
        </p:spPr>
        <p:txBody>
          <a:bodyPr wrap="square" rtlCol="0">
            <a:spAutoFit/>
          </a:bodyPr>
          <a:lstStyle/>
          <a:p>
            <a:pPr algn="ctr"/>
            <a:r>
              <a:rPr lang="en-US" b="1" dirty="0">
                <a:solidFill>
                  <a:schemeClr val="accent3"/>
                </a:solidFill>
                <a:latin typeface="Helvetica Light"/>
                <a:cs typeface="Helvetica Light"/>
              </a:rPr>
              <a:t>WVS DISTRICT LEADERSHIP TEAM</a:t>
            </a:r>
            <a:endParaRPr lang="en-US" sz="2400" dirty="0">
              <a:solidFill>
                <a:schemeClr val="accent3"/>
              </a:solidFill>
              <a:latin typeface="Helvetica Light"/>
              <a:cs typeface="Helvetica Light"/>
            </a:endParaRPr>
          </a:p>
          <a:p>
            <a:r>
              <a:rPr lang="en-US" sz="1600" dirty="0">
                <a:solidFill>
                  <a:schemeClr val="tx1">
                    <a:lumMod val="75000"/>
                    <a:lumOff val="25000"/>
                  </a:schemeClr>
                </a:solidFill>
                <a:latin typeface="Helvetica Light"/>
                <a:cs typeface="Helvetica Light"/>
              </a:rPr>
              <a:t>Develops budgets based on the Strategic Plan, stakeholder consultation, and funding constraints</a:t>
            </a:r>
          </a:p>
          <a:p>
            <a:r>
              <a:rPr lang="en-US" sz="1600" dirty="0">
                <a:solidFill>
                  <a:schemeClr val="tx1">
                    <a:lumMod val="75000"/>
                    <a:lumOff val="25000"/>
                  </a:schemeClr>
                </a:solidFill>
                <a:latin typeface="Helvetica Light"/>
                <a:cs typeface="Helvetica Light"/>
              </a:rPr>
              <a:t>Allocates funding to schools &amp; programs; monitors performance</a:t>
            </a:r>
            <a:endParaRPr lang="en-CA" sz="1600" dirty="0">
              <a:solidFill>
                <a:schemeClr val="tx1">
                  <a:lumMod val="75000"/>
                  <a:lumOff val="25000"/>
                </a:schemeClr>
              </a:solidFill>
              <a:latin typeface="Helvetica Light"/>
              <a:cs typeface="Helvetica Light"/>
            </a:endParaRPr>
          </a:p>
        </p:txBody>
      </p:sp>
      <p:sp>
        <p:nvSpPr>
          <p:cNvPr id="6" name="TextBox 5"/>
          <p:cNvSpPr txBox="1"/>
          <p:nvPr/>
        </p:nvSpPr>
        <p:spPr>
          <a:xfrm>
            <a:off x="490155" y="5025273"/>
            <a:ext cx="8163699" cy="615553"/>
          </a:xfrm>
          <a:prstGeom prst="rect">
            <a:avLst/>
          </a:prstGeom>
          <a:solidFill>
            <a:schemeClr val="accent2">
              <a:lumMod val="60000"/>
              <a:lumOff val="40000"/>
            </a:schemeClr>
          </a:solidFill>
        </p:spPr>
        <p:txBody>
          <a:bodyPr wrap="square" rtlCol="0">
            <a:spAutoFit/>
          </a:bodyPr>
          <a:lstStyle/>
          <a:p>
            <a:pPr algn="ctr"/>
            <a:r>
              <a:rPr lang="en-US" b="1" dirty="0">
                <a:solidFill>
                  <a:schemeClr val="accent3"/>
                </a:solidFill>
                <a:latin typeface="Helvetica Light"/>
                <a:cs typeface="Helvetica Light"/>
              </a:rPr>
              <a:t>SCHOOLS</a:t>
            </a:r>
          </a:p>
          <a:p>
            <a:r>
              <a:rPr lang="en-US" sz="1600" dirty="0">
                <a:solidFill>
                  <a:schemeClr val="tx1">
                    <a:lumMod val="75000"/>
                    <a:lumOff val="25000"/>
                  </a:schemeClr>
                </a:solidFill>
                <a:latin typeface="Helvetica Light"/>
                <a:cs typeface="Helvetica Light"/>
              </a:rPr>
              <a:t>Deliver education in accordance with the Strategic Plan and budgetary constraints</a:t>
            </a:r>
            <a:endParaRPr lang="en-CA" sz="1600" dirty="0">
              <a:solidFill>
                <a:schemeClr val="tx1">
                  <a:lumMod val="75000"/>
                  <a:lumOff val="25000"/>
                </a:schemeClr>
              </a:solidFill>
              <a:latin typeface="Helvetica Light"/>
              <a:cs typeface="Helvetica Light"/>
            </a:endParaRPr>
          </a:p>
        </p:txBody>
      </p:sp>
      <p:sp>
        <p:nvSpPr>
          <p:cNvPr id="7" name="TextBox 6"/>
          <p:cNvSpPr txBox="1"/>
          <p:nvPr/>
        </p:nvSpPr>
        <p:spPr>
          <a:xfrm>
            <a:off x="490155" y="2577939"/>
            <a:ext cx="8163694" cy="861774"/>
          </a:xfrm>
          <a:prstGeom prst="rect">
            <a:avLst/>
          </a:prstGeom>
          <a:solidFill>
            <a:schemeClr val="accent2">
              <a:lumMod val="60000"/>
              <a:lumOff val="40000"/>
            </a:schemeClr>
          </a:solidFill>
        </p:spPr>
        <p:txBody>
          <a:bodyPr wrap="square" rtlCol="0">
            <a:spAutoFit/>
          </a:bodyPr>
          <a:lstStyle/>
          <a:p>
            <a:pPr algn="ctr"/>
            <a:r>
              <a:rPr lang="en-US" b="1" dirty="0">
                <a:solidFill>
                  <a:schemeClr val="accent3"/>
                </a:solidFill>
                <a:latin typeface="Helvetica Light"/>
                <a:cs typeface="Helvetica Light"/>
              </a:rPr>
              <a:t>WEST VANCOUVER BOARD OF EDUCATION</a:t>
            </a:r>
            <a:endParaRPr lang="en-CA" b="1" dirty="0">
              <a:solidFill>
                <a:schemeClr val="accent3"/>
              </a:solidFill>
              <a:latin typeface="Helvetica Light"/>
              <a:cs typeface="Helvetica Light"/>
            </a:endParaRPr>
          </a:p>
          <a:p>
            <a:r>
              <a:rPr lang="en-US" sz="1600" dirty="0">
                <a:solidFill>
                  <a:schemeClr val="tx1">
                    <a:lumMod val="75000"/>
                    <a:lumOff val="25000"/>
                  </a:schemeClr>
                </a:solidFill>
                <a:latin typeface="Helvetica Light"/>
                <a:cs typeface="Helvetica Light"/>
              </a:rPr>
              <a:t>Develops a Strategic Plan </a:t>
            </a:r>
          </a:p>
          <a:p>
            <a:r>
              <a:rPr lang="en-US" sz="1600" dirty="0">
                <a:solidFill>
                  <a:schemeClr val="tx1">
                    <a:lumMod val="75000"/>
                    <a:lumOff val="25000"/>
                  </a:schemeClr>
                </a:solidFill>
                <a:latin typeface="Helvetica Light"/>
                <a:cs typeface="Helvetica Light"/>
              </a:rPr>
              <a:t>Approves Budgets to support their strategy and put it into action in the classroom</a:t>
            </a:r>
          </a:p>
        </p:txBody>
      </p:sp>
      <p:sp>
        <p:nvSpPr>
          <p:cNvPr id="8" name="TextBox 7"/>
          <p:cNvSpPr txBox="1"/>
          <p:nvPr/>
        </p:nvSpPr>
        <p:spPr>
          <a:xfrm>
            <a:off x="2056620" y="93121"/>
            <a:ext cx="4429418" cy="461665"/>
          </a:xfrm>
          <a:prstGeom prst="rect">
            <a:avLst/>
          </a:prstGeom>
          <a:noFill/>
        </p:spPr>
        <p:txBody>
          <a:bodyPr wrap="none" rtlCol="0">
            <a:spAutoFit/>
          </a:bodyPr>
          <a:lstStyle/>
          <a:p>
            <a:pPr algn="ctr"/>
            <a:r>
              <a:rPr lang="en-US" sz="2400" b="1" dirty="0">
                <a:solidFill>
                  <a:schemeClr val="accent2"/>
                </a:solidFill>
                <a:latin typeface="Helvetica Light"/>
                <a:cs typeface="Helvetica Light"/>
              </a:rPr>
              <a:t>K-12 BUSINESS HIERARCHY</a:t>
            </a:r>
            <a:endParaRPr lang="en-CA" sz="2400" b="1" dirty="0">
              <a:solidFill>
                <a:schemeClr val="accent2"/>
              </a:solidFill>
              <a:latin typeface="Helvetica Light"/>
              <a:cs typeface="Helvetica Light"/>
            </a:endParaRPr>
          </a:p>
        </p:txBody>
      </p:sp>
    </p:spTree>
    <p:extLst>
      <p:ext uri="{BB962C8B-B14F-4D97-AF65-F5344CB8AC3E}">
        <p14:creationId xmlns:p14="http://schemas.microsoft.com/office/powerpoint/2010/main" val="413113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0778"/>
            <a:ext cx="6306670" cy="523220"/>
          </a:xfrm>
          <a:prstGeom prst="rect">
            <a:avLst/>
          </a:prstGeom>
          <a:noFill/>
        </p:spPr>
        <p:txBody>
          <a:bodyPr wrap="square" rtlCol="0">
            <a:spAutoFit/>
          </a:bodyPr>
          <a:lstStyle/>
          <a:p>
            <a:pPr algn="ctr"/>
            <a:r>
              <a:rPr lang="en-US" sz="2800" b="1" dirty="0">
                <a:solidFill>
                  <a:schemeClr val="accent2"/>
                </a:solidFill>
                <a:latin typeface="Helvetica Light"/>
                <a:cs typeface="Helvetica Light"/>
              </a:rPr>
              <a:t>Teamwork in WVS</a:t>
            </a:r>
            <a:endParaRPr lang="en-CA" sz="2800" b="1" dirty="0">
              <a:solidFill>
                <a:schemeClr val="accent2"/>
              </a:solidFill>
              <a:latin typeface="Helvetica Light"/>
              <a:cs typeface="Helvetica Light"/>
            </a:endParaRPr>
          </a:p>
        </p:txBody>
      </p:sp>
      <p:graphicFrame>
        <p:nvGraphicFramePr>
          <p:cNvPr id="3" name="Diagram 2"/>
          <p:cNvGraphicFramePr/>
          <p:nvPr>
            <p:extLst>
              <p:ext uri="{D42A27DB-BD31-4B8C-83A1-F6EECF244321}">
                <p14:modId xmlns:p14="http://schemas.microsoft.com/office/powerpoint/2010/main" val="3546448179"/>
              </p:ext>
            </p:extLst>
          </p:nvPr>
        </p:nvGraphicFramePr>
        <p:xfrm>
          <a:off x="295835" y="705364"/>
          <a:ext cx="8485094" cy="49692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314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0778"/>
            <a:ext cx="6306670" cy="523220"/>
          </a:xfrm>
          <a:prstGeom prst="rect">
            <a:avLst/>
          </a:prstGeom>
          <a:noFill/>
        </p:spPr>
        <p:txBody>
          <a:bodyPr wrap="square" rtlCol="0">
            <a:spAutoFit/>
          </a:bodyPr>
          <a:lstStyle/>
          <a:p>
            <a:pPr algn="ctr"/>
            <a:r>
              <a:rPr lang="en-US" sz="2800" b="1" dirty="0">
                <a:solidFill>
                  <a:schemeClr val="accent2"/>
                </a:solidFill>
                <a:latin typeface="Helvetica Light"/>
                <a:cs typeface="Helvetica Light"/>
              </a:rPr>
              <a:t>Finance Cycle &amp; Reporting</a:t>
            </a:r>
            <a:endParaRPr lang="en-CA" sz="2800" b="1" dirty="0">
              <a:solidFill>
                <a:schemeClr val="accent2"/>
              </a:solidFill>
              <a:latin typeface="Helvetica Light"/>
              <a:cs typeface="Helvetica Light"/>
            </a:endParaRPr>
          </a:p>
        </p:txBody>
      </p:sp>
      <p:graphicFrame>
        <p:nvGraphicFramePr>
          <p:cNvPr id="3" name="Diagram 2"/>
          <p:cNvGraphicFramePr/>
          <p:nvPr>
            <p:extLst>
              <p:ext uri="{D42A27DB-BD31-4B8C-83A1-F6EECF244321}">
                <p14:modId xmlns:p14="http://schemas.microsoft.com/office/powerpoint/2010/main" val="2133131664"/>
              </p:ext>
            </p:extLst>
          </p:nvPr>
        </p:nvGraphicFramePr>
        <p:xfrm>
          <a:off x="295835" y="705364"/>
          <a:ext cx="8485094" cy="49692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8199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65943" y="559999"/>
            <a:ext cx="5182830" cy="461665"/>
          </a:xfrm>
          <a:prstGeom prst="rect">
            <a:avLst/>
          </a:prstGeom>
          <a:noFill/>
        </p:spPr>
        <p:txBody>
          <a:bodyPr wrap="none" rtlCol="0">
            <a:spAutoFit/>
          </a:bodyPr>
          <a:lstStyle/>
          <a:p>
            <a:pPr algn="ctr"/>
            <a:r>
              <a:rPr lang="en-US" sz="2400" dirty="0">
                <a:solidFill>
                  <a:schemeClr val="accent2"/>
                </a:solidFill>
                <a:latin typeface="Helvetica Light"/>
                <a:cs typeface="Helvetica Light"/>
              </a:rPr>
              <a:t>Where does our funding come from?</a:t>
            </a:r>
            <a:endParaRPr lang="en-CA" sz="2400" dirty="0">
              <a:solidFill>
                <a:schemeClr val="accent2"/>
              </a:solidFill>
              <a:latin typeface="Helvetica Light"/>
              <a:cs typeface="Helvetica Light"/>
            </a:endParaRPr>
          </a:p>
        </p:txBody>
      </p:sp>
      <p:graphicFrame>
        <p:nvGraphicFramePr>
          <p:cNvPr id="5" name="Content Placeholder 3"/>
          <p:cNvGraphicFramePr>
            <a:graphicFrameLocks/>
          </p:cNvGraphicFramePr>
          <p:nvPr>
            <p:extLst>
              <p:ext uri="{D42A27DB-BD31-4B8C-83A1-F6EECF244321}">
                <p14:modId xmlns:p14="http://schemas.microsoft.com/office/powerpoint/2010/main" val="2752706114"/>
              </p:ext>
            </p:extLst>
          </p:nvPr>
        </p:nvGraphicFramePr>
        <p:xfrm>
          <a:off x="762000" y="1153253"/>
          <a:ext cx="7862888" cy="42640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45426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9645" y="329166"/>
            <a:ext cx="4655442" cy="461665"/>
          </a:xfrm>
          <a:prstGeom prst="rect">
            <a:avLst/>
          </a:prstGeom>
          <a:noFill/>
        </p:spPr>
        <p:txBody>
          <a:bodyPr wrap="none" rtlCol="0">
            <a:spAutoFit/>
          </a:bodyPr>
          <a:lstStyle/>
          <a:p>
            <a:pPr algn="ctr"/>
            <a:r>
              <a:rPr lang="en-US" sz="2400" dirty="0">
                <a:solidFill>
                  <a:schemeClr val="accent2"/>
                </a:solidFill>
                <a:latin typeface="Helvetica Light"/>
                <a:cs typeface="Helvetica Light"/>
              </a:rPr>
              <a:t>How do we allocate our funding?</a:t>
            </a:r>
            <a:endParaRPr lang="en-CA" sz="2400" dirty="0">
              <a:solidFill>
                <a:schemeClr val="accent2"/>
              </a:solidFill>
              <a:latin typeface="Helvetica Light"/>
              <a:cs typeface="Helvetica Light"/>
            </a:endParaRPr>
          </a:p>
        </p:txBody>
      </p:sp>
      <p:graphicFrame>
        <p:nvGraphicFramePr>
          <p:cNvPr id="4" name="Content Placeholder 3"/>
          <p:cNvGraphicFramePr>
            <a:graphicFrameLocks/>
          </p:cNvGraphicFramePr>
          <p:nvPr>
            <p:extLst>
              <p:ext uri="{D42A27DB-BD31-4B8C-83A1-F6EECF244321}">
                <p14:modId xmlns:p14="http://schemas.microsoft.com/office/powerpoint/2010/main" val="1804042680"/>
              </p:ext>
            </p:extLst>
          </p:nvPr>
        </p:nvGraphicFramePr>
        <p:xfrm>
          <a:off x="457200" y="125142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1478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5839" y="354227"/>
            <a:ext cx="7040582" cy="461665"/>
          </a:xfrm>
          <a:prstGeom prst="rect">
            <a:avLst/>
          </a:prstGeom>
          <a:noFill/>
        </p:spPr>
        <p:txBody>
          <a:bodyPr wrap="none" rtlCol="0">
            <a:spAutoFit/>
          </a:bodyPr>
          <a:lstStyle/>
          <a:p>
            <a:pPr algn="ctr"/>
            <a:r>
              <a:rPr lang="en-US" sz="2400" dirty="0">
                <a:solidFill>
                  <a:schemeClr val="accent2"/>
                </a:solidFill>
                <a:latin typeface="Helvetica Light"/>
                <a:cs typeface="Helvetica Light"/>
              </a:rPr>
              <a:t>What is the Trustee’s Role in the Budget Process?</a:t>
            </a:r>
            <a:endParaRPr lang="en-CA" sz="2400" dirty="0">
              <a:solidFill>
                <a:schemeClr val="accent2"/>
              </a:solidFill>
              <a:latin typeface="Helvetica Light"/>
              <a:cs typeface="Helvetica Light"/>
            </a:endParaRPr>
          </a:p>
        </p:txBody>
      </p:sp>
      <p:sp>
        <p:nvSpPr>
          <p:cNvPr id="3" name="TextBox 2"/>
          <p:cNvSpPr txBox="1"/>
          <p:nvPr/>
        </p:nvSpPr>
        <p:spPr>
          <a:xfrm>
            <a:off x="411682" y="1161534"/>
            <a:ext cx="7953584" cy="707886"/>
          </a:xfrm>
          <a:prstGeom prst="rect">
            <a:avLst/>
          </a:prstGeom>
          <a:noFill/>
        </p:spPr>
        <p:txBody>
          <a:bodyPr wrap="square" rtlCol="0">
            <a:spAutoFit/>
          </a:bodyPr>
          <a:lstStyle/>
          <a:p>
            <a:r>
              <a:rPr lang="en-US" sz="2000" dirty="0">
                <a:solidFill>
                  <a:schemeClr val="bg1">
                    <a:lumMod val="65000"/>
                  </a:schemeClr>
                </a:solidFill>
                <a:latin typeface="Helvetica Light"/>
                <a:cs typeface="Helvetica Light"/>
              </a:rPr>
              <a:t>To review the deployment of resources within the context of the Board’s Strategic Plan</a:t>
            </a:r>
            <a:endParaRPr lang="en-CA" sz="2000" dirty="0">
              <a:solidFill>
                <a:schemeClr val="bg1">
                  <a:lumMod val="65000"/>
                </a:schemeClr>
              </a:solidFill>
              <a:latin typeface="Helvetica Light"/>
              <a:cs typeface="Helvetica Light"/>
            </a:endParaRPr>
          </a:p>
        </p:txBody>
      </p:sp>
      <p:sp>
        <p:nvSpPr>
          <p:cNvPr id="6" name="TextBox 5"/>
          <p:cNvSpPr txBox="1"/>
          <p:nvPr/>
        </p:nvSpPr>
        <p:spPr>
          <a:xfrm>
            <a:off x="978726" y="2625908"/>
            <a:ext cx="5352748" cy="400110"/>
          </a:xfrm>
          <a:prstGeom prst="rect">
            <a:avLst/>
          </a:prstGeom>
          <a:noFill/>
        </p:spPr>
        <p:txBody>
          <a:bodyPr wrap="none" rtlCol="0">
            <a:spAutoFit/>
          </a:bodyPr>
          <a:lstStyle/>
          <a:p>
            <a:pPr algn="ctr"/>
            <a:r>
              <a:rPr lang="en-US" sz="2000" dirty="0">
                <a:solidFill>
                  <a:schemeClr val="bg1"/>
                </a:solidFill>
                <a:latin typeface="Helvetica Light"/>
                <a:cs typeface="Helvetica Light"/>
              </a:rPr>
              <a:t>1. Does the budget reflect the Strategic Plan?</a:t>
            </a:r>
            <a:endParaRPr lang="en-CA" sz="2000" dirty="0">
              <a:solidFill>
                <a:schemeClr val="bg1"/>
              </a:solidFill>
              <a:latin typeface="Helvetica Light"/>
              <a:cs typeface="Helvetica Light"/>
            </a:endParaRPr>
          </a:p>
        </p:txBody>
      </p:sp>
      <p:sp>
        <p:nvSpPr>
          <p:cNvPr id="7" name="TextBox 6"/>
          <p:cNvSpPr txBox="1"/>
          <p:nvPr/>
        </p:nvSpPr>
        <p:spPr>
          <a:xfrm>
            <a:off x="978726" y="3732967"/>
            <a:ext cx="5138394" cy="400110"/>
          </a:xfrm>
          <a:prstGeom prst="rect">
            <a:avLst/>
          </a:prstGeom>
          <a:noFill/>
        </p:spPr>
        <p:txBody>
          <a:bodyPr wrap="none" rtlCol="0">
            <a:spAutoFit/>
          </a:bodyPr>
          <a:lstStyle/>
          <a:p>
            <a:pPr algn="ctr"/>
            <a:r>
              <a:rPr lang="en-US" sz="2000" dirty="0">
                <a:solidFill>
                  <a:schemeClr val="bg1"/>
                </a:solidFill>
                <a:latin typeface="Helvetica Light"/>
                <a:cs typeface="Helvetica Light"/>
              </a:rPr>
              <a:t>3. Are resources being deployed efficiently?</a:t>
            </a:r>
            <a:endParaRPr lang="en-CA" sz="2000" dirty="0">
              <a:solidFill>
                <a:schemeClr val="bg1"/>
              </a:solidFill>
              <a:latin typeface="Helvetica Light"/>
              <a:cs typeface="Helvetica Light"/>
            </a:endParaRPr>
          </a:p>
        </p:txBody>
      </p:sp>
      <p:sp>
        <p:nvSpPr>
          <p:cNvPr id="8" name="TextBox 7"/>
          <p:cNvSpPr txBox="1"/>
          <p:nvPr/>
        </p:nvSpPr>
        <p:spPr>
          <a:xfrm>
            <a:off x="750675" y="4365827"/>
            <a:ext cx="6220577" cy="707886"/>
          </a:xfrm>
          <a:prstGeom prst="rect">
            <a:avLst/>
          </a:prstGeom>
          <a:noFill/>
        </p:spPr>
        <p:txBody>
          <a:bodyPr wrap="square" rtlCol="0">
            <a:spAutoFit/>
          </a:bodyPr>
          <a:lstStyle/>
          <a:p>
            <a:pPr algn="ctr"/>
            <a:r>
              <a:rPr lang="en-US" sz="2000" dirty="0">
                <a:solidFill>
                  <a:schemeClr val="bg1"/>
                </a:solidFill>
                <a:latin typeface="Helvetica Light"/>
                <a:cs typeface="Helvetica Light"/>
              </a:rPr>
              <a:t>4. Are contingencies sufficient to safeguard West Vancouver Schools in the future?</a:t>
            </a:r>
            <a:endParaRPr lang="en-CA" sz="2000" dirty="0">
              <a:solidFill>
                <a:schemeClr val="bg1"/>
              </a:solidFill>
              <a:latin typeface="Helvetica Light"/>
              <a:cs typeface="Helvetica Light"/>
            </a:endParaRPr>
          </a:p>
        </p:txBody>
      </p:sp>
      <p:sp>
        <p:nvSpPr>
          <p:cNvPr id="9" name="TextBox 8"/>
          <p:cNvSpPr txBox="1"/>
          <p:nvPr/>
        </p:nvSpPr>
        <p:spPr>
          <a:xfrm>
            <a:off x="978726" y="3100107"/>
            <a:ext cx="6819496" cy="400110"/>
          </a:xfrm>
          <a:prstGeom prst="rect">
            <a:avLst/>
          </a:prstGeom>
          <a:noFill/>
        </p:spPr>
        <p:txBody>
          <a:bodyPr wrap="none" rtlCol="0">
            <a:spAutoFit/>
          </a:bodyPr>
          <a:lstStyle/>
          <a:p>
            <a:pPr algn="ctr"/>
            <a:r>
              <a:rPr lang="en-US" sz="2000" dirty="0">
                <a:solidFill>
                  <a:schemeClr val="bg1"/>
                </a:solidFill>
                <a:latin typeface="Helvetica Light"/>
                <a:cs typeface="Helvetica Light"/>
              </a:rPr>
              <a:t>2. Is the budget supporting the best educational practices?</a:t>
            </a:r>
            <a:endParaRPr lang="en-CA" sz="2000" dirty="0">
              <a:solidFill>
                <a:schemeClr val="bg1"/>
              </a:solidFill>
              <a:latin typeface="Helvetica Light"/>
              <a:cs typeface="Helvetica Light"/>
            </a:endParaRPr>
          </a:p>
        </p:txBody>
      </p:sp>
    </p:spTree>
    <p:extLst>
      <p:ext uri="{BB962C8B-B14F-4D97-AF65-F5344CB8AC3E}">
        <p14:creationId xmlns:p14="http://schemas.microsoft.com/office/powerpoint/2010/main" val="97049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6134" y="360350"/>
            <a:ext cx="4451731" cy="400110"/>
          </a:xfrm>
          <a:prstGeom prst="rect">
            <a:avLst/>
          </a:prstGeom>
          <a:noFill/>
        </p:spPr>
        <p:txBody>
          <a:bodyPr wrap="none" rtlCol="0">
            <a:spAutoFit/>
          </a:bodyPr>
          <a:lstStyle/>
          <a:p>
            <a:pPr algn="ctr"/>
            <a:r>
              <a:rPr lang="en-US" sz="2000" dirty="0">
                <a:solidFill>
                  <a:schemeClr val="accent2"/>
                </a:solidFill>
                <a:latin typeface="Helvetica Light"/>
                <a:cs typeface="Helvetica Light"/>
              </a:rPr>
              <a:t>How do the schools fit into the budget?</a:t>
            </a:r>
            <a:endParaRPr lang="en-CA" sz="2000" dirty="0">
              <a:solidFill>
                <a:schemeClr val="accent2"/>
              </a:solidFill>
              <a:latin typeface="Helvetica Light"/>
              <a:cs typeface="Helvetica Light"/>
            </a:endParaRPr>
          </a:p>
        </p:txBody>
      </p:sp>
      <p:sp>
        <p:nvSpPr>
          <p:cNvPr id="3" name="TextBox 2"/>
          <p:cNvSpPr txBox="1"/>
          <p:nvPr/>
        </p:nvSpPr>
        <p:spPr>
          <a:xfrm>
            <a:off x="1317607" y="1305365"/>
            <a:ext cx="6121793" cy="707886"/>
          </a:xfrm>
          <a:prstGeom prst="rect">
            <a:avLst/>
          </a:prstGeom>
          <a:noFill/>
        </p:spPr>
        <p:txBody>
          <a:bodyPr wrap="square" rtlCol="0">
            <a:spAutoFit/>
          </a:bodyPr>
          <a:lstStyle/>
          <a:p>
            <a:r>
              <a:rPr lang="en-US" sz="2000" dirty="0">
                <a:solidFill>
                  <a:schemeClr val="bg1">
                    <a:lumMod val="65000"/>
                  </a:schemeClr>
                </a:solidFill>
                <a:latin typeface="Helvetica Light"/>
                <a:cs typeface="Helvetica Light"/>
              </a:rPr>
              <a:t>WVS is not a decentralized system – funds are held at the District level and allocated out to the schools</a:t>
            </a:r>
            <a:endParaRPr lang="en-CA" sz="2000" dirty="0">
              <a:solidFill>
                <a:schemeClr val="bg1">
                  <a:lumMod val="65000"/>
                </a:schemeClr>
              </a:solidFill>
              <a:latin typeface="Helvetica Light"/>
              <a:cs typeface="Helvetica Light"/>
            </a:endParaRPr>
          </a:p>
        </p:txBody>
      </p:sp>
      <p:sp>
        <p:nvSpPr>
          <p:cNvPr id="4" name="TextBox 3"/>
          <p:cNvSpPr txBox="1"/>
          <p:nvPr/>
        </p:nvSpPr>
        <p:spPr>
          <a:xfrm>
            <a:off x="1354109" y="2307956"/>
            <a:ext cx="6850323" cy="707886"/>
          </a:xfrm>
          <a:prstGeom prst="rect">
            <a:avLst/>
          </a:prstGeom>
          <a:noFill/>
        </p:spPr>
        <p:txBody>
          <a:bodyPr wrap="square" rtlCol="0">
            <a:spAutoFit/>
          </a:bodyPr>
          <a:lstStyle/>
          <a:p>
            <a:r>
              <a:rPr lang="en-US" sz="2000" dirty="0">
                <a:solidFill>
                  <a:schemeClr val="bg1">
                    <a:lumMod val="65000"/>
                  </a:schemeClr>
                </a:solidFill>
                <a:latin typeface="Helvetica Light"/>
                <a:cs typeface="Helvetica Light"/>
              </a:rPr>
              <a:t>Principals are responsible for their budgets; they have autonomy over spending within their budget constraints</a:t>
            </a:r>
            <a:endParaRPr lang="en-CA" sz="2000" dirty="0">
              <a:solidFill>
                <a:schemeClr val="bg1">
                  <a:lumMod val="65000"/>
                </a:schemeClr>
              </a:solidFill>
              <a:latin typeface="Helvetica Light"/>
              <a:cs typeface="Helvetica Light"/>
            </a:endParaRPr>
          </a:p>
        </p:txBody>
      </p:sp>
      <p:sp>
        <p:nvSpPr>
          <p:cNvPr id="5" name="TextBox 4"/>
          <p:cNvSpPr txBox="1"/>
          <p:nvPr/>
        </p:nvSpPr>
        <p:spPr>
          <a:xfrm>
            <a:off x="1452487" y="3321390"/>
            <a:ext cx="6545254" cy="707886"/>
          </a:xfrm>
          <a:prstGeom prst="rect">
            <a:avLst/>
          </a:prstGeom>
          <a:noFill/>
        </p:spPr>
        <p:txBody>
          <a:bodyPr wrap="square" rtlCol="0">
            <a:spAutoFit/>
          </a:bodyPr>
          <a:lstStyle/>
          <a:p>
            <a:r>
              <a:rPr lang="en-US" sz="2000" dirty="0">
                <a:solidFill>
                  <a:schemeClr val="bg1">
                    <a:lumMod val="65000"/>
                  </a:schemeClr>
                </a:solidFill>
                <a:latin typeface="Helvetica Light"/>
                <a:cs typeface="Helvetica Light"/>
              </a:rPr>
              <a:t>Facilities costs may be borne by the District or the school, depending upon their nature</a:t>
            </a:r>
            <a:endParaRPr lang="en-CA" sz="2000" dirty="0">
              <a:solidFill>
                <a:schemeClr val="bg1">
                  <a:lumMod val="65000"/>
                </a:schemeClr>
              </a:solidFill>
              <a:latin typeface="Helvetica Light"/>
              <a:cs typeface="Helvetica Light"/>
            </a:endParaRPr>
          </a:p>
        </p:txBody>
      </p:sp>
      <p:sp>
        <p:nvSpPr>
          <p:cNvPr id="6" name="TextBox 5"/>
          <p:cNvSpPr txBox="1"/>
          <p:nvPr/>
        </p:nvSpPr>
        <p:spPr>
          <a:xfrm>
            <a:off x="1452487" y="4323981"/>
            <a:ext cx="6599411" cy="707886"/>
          </a:xfrm>
          <a:prstGeom prst="rect">
            <a:avLst/>
          </a:prstGeom>
          <a:noFill/>
        </p:spPr>
        <p:txBody>
          <a:bodyPr wrap="square" rtlCol="0">
            <a:spAutoFit/>
          </a:bodyPr>
          <a:lstStyle/>
          <a:p>
            <a:r>
              <a:rPr lang="en-US" sz="2000" dirty="0">
                <a:solidFill>
                  <a:schemeClr val="bg1">
                    <a:lumMod val="65000"/>
                  </a:schemeClr>
                </a:solidFill>
                <a:latin typeface="Helvetica Light"/>
                <a:cs typeface="Helvetica Light"/>
              </a:rPr>
              <a:t>Schools also have their own funds, raised through donations and PAC fundraising activities</a:t>
            </a:r>
            <a:endParaRPr lang="en-CA" sz="2000" dirty="0">
              <a:solidFill>
                <a:schemeClr val="bg1">
                  <a:lumMod val="65000"/>
                </a:schemeClr>
              </a:solidFill>
              <a:latin typeface="Helvetica Light"/>
              <a:cs typeface="Helvetica Light"/>
            </a:endParaRPr>
          </a:p>
        </p:txBody>
      </p:sp>
    </p:spTree>
    <p:extLst>
      <p:ext uri="{BB962C8B-B14F-4D97-AF65-F5344CB8AC3E}">
        <p14:creationId xmlns:p14="http://schemas.microsoft.com/office/powerpoint/2010/main" val="204883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8847" y="477795"/>
            <a:ext cx="5456943" cy="461665"/>
          </a:xfrm>
          <a:prstGeom prst="rect">
            <a:avLst/>
          </a:prstGeom>
          <a:noFill/>
        </p:spPr>
        <p:txBody>
          <a:bodyPr wrap="none" rtlCol="0">
            <a:spAutoFit/>
          </a:bodyPr>
          <a:lstStyle/>
          <a:p>
            <a:pPr algn="ctr"/>
            <a:r>
              <a:rPr lang="en-US" sz="2400" dirty="0">
                <a:solidFill>
                  <a:schemeClr val="accent2"/>
                </a:solidFill>
                <a:latin typeface="Helvetica Light"/>
                <a:cs typeface="Helvetica Light"/>
              </a:rPr>
              <a:t>How does Facilities fit into the budget?</a:t>
            </a:r>
            <a:endParaRPr lang="en-CA" sz="2400" dirty="0">
              <a:solidFill>
                <a:schemeClr val="accent2"/>
              </a:solidFill>
              <a:latin typeface="Helvetica Light"/>
              <a:cs typeface="Helvetica Light"/>
            </a:endParaRPr>
          </a:p>
        </p:txBody>
      </p:sp>
      <p:sp>
        <p:nvSpPr>
          <p:cNvPr id="3" name="TextBox 2"/>
          <p:cNvSpPr txBox="1"/>
          <p:nvPr/>
        </p:nvSpPr>
        <p:spPr>
          <a:xfrm>
            <a:off x="1421537" y="1212204"/>
            <a:ext cx="6495481" cy="1015663"/>
          </a:xfrm>
          <a:prstGeom prst="rect">
            <a:avLst/>
          </a:prstGeom>
          <a:noFill/>
        </p:spPr>
        <p:txBody>
          <a:bodyPr wrap="square" rtlCol="0">
            <a:spAutoFit/>
          </a:bodyPr>
          <a:lstStyle/>
          <a:p>
            <a:r>
              <a:rPr lang="en-US" sz="2000" dirty="0">
                <a:solidFill>
                  <a:schemeClr val="bg1">
                    <a:lumMod val="65000"/>
                  </a:schemeClr>
                </a:solidFill>
                <a:latin typeface="Helvetica Light"/>
                <a:cs typeface="Helvetica Light"/>
              </a:rPr>
              <a:t>Funds to support Facilities operations, including salaries, services, supplies and utilities costs, are allocated at the District level from the </a:t>
            </a:r>
            <a:r>
              <a:rPr lang="en-US" sz="2000" dirty="0">
                <a:solidFill>
                  <a:schemeClr val="bg1"/>
                </a:solidFill>
                <a:latin typeface="Helvetica Light"/>
                <a:cs typeface="Helvetica Light"/>
              </a:rPr>
              <a:t>Operating Grant</a:t>
            </a:r>
            <a:endParaRPr lang="en-CA" sz="2000" dirty="0">
              <a:solidFill>
                <a:schemeClr val="bg1"/>
              </a:solidFill>
              <a:latin typeface="Helvetica Light"/>
              <a:cs typeface="Helvetica Light"/>
            </a:endParaRPr>
          </a:p>
        </p:txBody>
      </p:sp>
      <p:sp>
        <p:nvSpPr>
          <p:cNvPr id="4" name="TextBox 3"/>
          <p:cNvSpPr txBox="1"/>
          <p:nvPr/>
        </p:nvSpPr>
        <p:spPr>
          <a:xfrm>
            <a:off x="1396650" y="2377965"/>
            <a:ext cx="6984547" cy="1323439"/>
          </a:xfrm>
          <a:prstGeom prst="rect">
            <a:avLst/>
          </a:prstGeom>
          <a:noFill/>
        </p:spPr>
        <p:txBody>
          <a:bodyPr wrap="square" rtlCol="0">
            <a:spAutoFit/>
          </a:bodyPr>
          <a:lstStyle/>
          <a:p>
            <a:r>
              <a:rPr lang="en-US" sz="2000" dirty="0">
                <a:solidFill>
                  <a:schemeClr val="bg1">
                    <a:lumMod val="65000"/>
                  </a:schemeClr>
                </a:solidFill>
                <a:latin typeface="Helvetica Light"/>
                <a:cs typeface="Helvetica Light"/>
              </a:rPr>
              <a:t>Support for larger capital projects flows via Special Purpose Funds:  the </a:t>
            </a:r>
            <a:r>
              <a:rPr lang="en-US" sz="2000" dirty="0">
                <a:solidFill>
                  <a:schemeClr val="bg1"/>
                </a:solidFill>
                <a:latin typeface="Helvetica Light"/>
                <a:cs typeface="Helvetica Light"/>
              </a:rPr>
              <a:t>Annual Facilities Grant (AFG), </a:t>
            </a:r>
            <a:r>
              <a:rPr lang="en-US" sz="2000" dirty="0">
                <a:solidFill>
                  <a:schemeClr val="bg1">
                    <a:lumMod val="65000"/>
                  </a:schemeClr>
                </a:solidFill>
                <a:latin typeface="Helvetica Light"/>
                <a:cs typeface="Helvetica Light"/>
              </a:rPr>
              <a:t>the </a:t>
            </a:r>
            <a:r>
              <a:rPr lang="en-US" sz="2000" dirty="0">
                <a:solidFill>
                  <a:schemeClr val="bg1"/>
                </a:solidFill>
                <a:latin typeface="Helvetica Light"/>
                <a:cs typeface="Helvetica Light"/>
              </a:rPr>
              <a:t>School Enhancement (SEP), Carbon Neutral (CNCP), </a:t>
            </a:r>
            <a:r>
              <a:rPr lang="en-US" sz="2000" dirty="0">
                <a:solidFill>
                  <a:schemeClr val="bg1">
                    <a:lumMod val="65000"/>
                  </a:schemeClr>
                </a:solidFill>
                <a:latin typeface="Helvetica Light"/>
                <a:cs typeface="Helvetica Light"/>
              </a:rPr>
              <a:t>and </a:t>
            </a:r>
            <a:r>
              <a:rPr lang="en-US" sz="2000" dirty="0">
                <a:solidFill>
                  <a:schemeClr val="bg1"/>
                </a:solidFill>
                <a:latin typeface="Helvetica Light"/>
                <a:cs typeface="Helvetica Light"/>
              </a:rPr>
              <a:t>Playground Programs</a:t>
            </a:r>
            <a:endParaRPr lang="en-CA" sz="2000" dirty="0">
              <a:solidFill>
                <a:schemeClr val="bg1"/>
              </a:solidFill>
              <a:latin typeface="Helvetica Light"/>
              <a:cs typeface="Helvetica Light"/>
            </a:endParaRPr>
          </a:p>
        </p:txBody>
      </p:sp>
      <p:sp>
        <p:nvSpPr>
          <p:cNvPr id="5" name="TextBox 4"/>
          <p:cNvSpPr txBox="1"/>
          <p:nvPr/>
        </p:nvSpPr>
        <p:spPr>
          <a:xfrm>
            <a:off x="1396650" y="3851503"/>
            <a:ext cx="6545254" cy="1631216"/>
          </a:xfrm>
          <a:prstGeom prst="rect">
            <a:avLst/>
          </a:prstGeom>
          <a:noFill/>
        </p:spPr>
        <p:txBody>
          <a:bodyPr wrap="square" rtlCol="0">
            <a:spAutoFit/>
          </a:bodyPr>
          <a:lstStyle/>
          <a:p>
            <a:r>
              <a:rPr lang="en-US" sz="2000" dirty="0">
                <a:solidFill>
                  <a:schemeClr val="bg1">
                    <a:lumMod val="65000"/>
                  </a:schemeClr>
                </a:solidFill>
                <a:latin typeface="Helvetica Light"/>
                <a:cs typeface="Helvetica Light"/>
              </a:rPr>
              <a:t>The Director of Facilities administrates both the operating grant and special purpose facilities budgets, with reference to WVS’s Long Range Facilities Plan, the Board’s strategic plan, and industry best practices for facilities maintenance</a:t>
            </a:r>
            <a:endParaRPr lang="en-CA" sz="2000" dirty="0">
              <a:solidFill>
                <a:schemeClr val="bg1">
                  <a:lumMod val="65000"/>
                </a:schemeClr>
              </a:solidFill>
              <a:latin typeface="Helvetica Light"/>
              <a:cs typeface="Helvetica Light"/>
            </a:endParaRPr>
          </a:p>
        </p:txBody>
      </p:sp>
    </p:spTree>
    <p:extLst>
      <p:ext uri="{BB962C8B-B14F-4D97-AF65-F5344CB8AC3E}">
        <p14:creationId xmlns:p14="http://schemas.microsoft.com/office/powerpoint/2010/main" val="40119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Office Theme">
  <a:themeElements>
    <a:clrScheme name="WVS branding">
      <a:dk1>
        <a:srgbClr val="5E5E5E"/>
      </a:dk1>
      <a:lt1>
        <a:srgbClr val="FFFFFF"/>
      </a:lt1>
      <a:dk2>
        <a:srgbClr val="5E5E5E"/>
      </a:dk2>
      <a:lt2>
        <a:srgbClr val="5E5E5E"/>
      </a:lt2>
      <a:accent1>
        <a:srgbClr val="004165"/>
      </a:accent1>
      <a:accent2>
        <a:srgbClr val="8FDFE2"/>
      </a:accent2>
      <a:accent3>
        <a:srgbClr val="004165"/>
      </a:accent3>
      <a:accent4>
        <a:srgbClr val="8FDFE2"/>
      </a:accent4>
      <a:accent5>
        <a:srgbClr val="004165"/>
      </a:accent5>
      <a:accent6>
        <a:srgbClr val="8FDFE2"/>
      </a:accent6>
      <a:hlink>
        <a:srgbClr val="004165"/>
      </a:hlink>
      <a:folHlink>
        <a:srgbClr val="00416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lgn="ctr">
          <a:defRPr sz="1600" dirty="0" smtClean="0">
            <a:solidFill>
              <a:schemeClr val="tx1">
                <a:lumMod val="75000"/>
                <a:lumOff val="25000"/>
              </a:schemeClr>
            </a:solidFill>
            <a:latin typeface="Helvetica Light"/>
            <a:cs typeface="Helvetica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CF4EEBC0D32D4E9E66F9CA07E77A73" ma:contentTypeVersion="12" ma:contentTypeDescription="Create a new document." ma:contentTypeScope="" ma:versionID="aef82beda4fde15a4c27fc69cc620c28">
  <xsd:schema xmlns:xsd="http://www.w3.org/2001/XMLSchema" xmlns:xs="http://www.w3.org/2001/XMLSchema" xmlns:p="http://schemas.microsoft.com/office/2006/metadata/properties" xmlns:ns3="b06ff224-deb5-4523-a4f9-b26db082de63" xmlns:ns4="bd4622b3-38aa-4055-b2ba-d82ba0c5f2e4" targetNamespace="http://schemas.microsoft.com/office/2006/metadata/properties" ma:root="true" ma:fieldsID="2cb959192a3a99c2194b4a46e5669e71" ns3:_="" ns4:_="">
    <xsd:import namespace="b06ff224-deb5-4523-a4f9-b26db082de63"/>
    <xsd:import namespace="bd4622b3-38aa-4055-b2ba-d82ba0c5f2e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6ff224-deb5-4523-a4f9-b26db082de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4622b3-38aa-4055-b2ba-d82ba0c5f2e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1ED5B2-234D-433D-84D8-8853A994C6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6ff224-deb5-4523-a4f9-b26db082de63"/>
    <ds:schemaRef ds:uri="bd4622b3-38aa-4055-b2ba-d82ba0c5f2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FEDD2E-F1E3-4531-88BC-3C5CD186D7EE}">
  <ds:schemaRefs>
    <ds:schemaRef ds:uri="b06ff224-deb5-4523-a4f9-b26db082de63"/>
    <ds:schemaRef ds:uri="http://purl.org/dc/terms/"/>
    <ds:schemaRef ds:uri="http://schemas.microsoft.com/office/2006/documentManagement/types"/>
    <ds:schemaRef ds:uri="http://purl.org/dc/elements/1.1/"/>
    <ds:schemaRef ds:uri="http://www.w3.org/XML/1998/namespace"/>
    <ds:schemaRef ds:uri="http://purl.org/dc/dcmitype/"/>
    <ds:schemaRef ds:uri="http://schemas.openxmlformats.org/package/2006/metadata/core-properties"/>
    <ds:schemaRef ds:uri="http://schemas.microsoft.com/office/infopath/2007/PartnerControls"/>
    <ds:schemaRef ds:uri="bd4622b3-38aa-4055-b2ba-d82ba0c5f2e4"/>
    <ds:schemaRef ds:uri="http://schemas.microsoft.com/office/2006/metadata/properties"/>
  </ds:schemaRefs>
</ds:datastoreItem>
</file>

<file path=customXml/itemProps3.xml><?xml version="1.0" encoding="utf-8"?>
<ds:datastoreItem xmlns:ds="http://schemas.openxmlformats.org/officeDocument/2006/customXml" ds:itemID="{49CD784F-5697-457F-BD25-82155BD728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600</Words>
  <Application>Microsoft Macintosh PowerPoint</Application>
  <PresentationFormat>On-screen Show (4:3)</PresentationFormat>
  <Paragraphs>79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Helvetica Light</vt:lpstr>
      <vt:lpstr>Klavika Light</vt:lpstr>
      <vt:lpstr>Klavika Regular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2014-09-11T16:18:38Z</dcterms:created>
  <dcterms:modified xsi:type="dcterms:W3CDTF">2022-05-11T16:45:44Z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0x010100A5CF4EEBC0D32D4E9E66F9CA07E77A73</vt:lpwstr>
  </property>
</Properties>
</file>