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758EE5-4773-42C7-8FDE-0D8471198488}" type="datetimeFigureOut">
              <a:rPr lang="en-CA" smtClean="0"/>
              <a:t>25/10/2016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15A9C0-9BCE-4E60-BB21-E6FC631E51A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enmentalhealth.org/" TargetMode="External"/><Relationship Id="rId2" Type="http://schemas.openxmlformats.org/officeDocument/2006/relationships/hyperlink" Target="http://www.anxietybc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dcheck.c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warner@wvschools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114032" y="3045981"/>
            <a:ext cx="5648623" cy="1204306"/>
          </a:xfrm>
        </p:spPr>
        <p:txBody>
          <a:bodyPr/>
          <a:lstStyle/>
          <a:p>
            <a:r>
              <a:rPr lang="en-CA" sz="5400" dirty="0" err="1" smtClean="0"/>
              <a:t>Rockridge</a:t>
            </a:r>
            <a:r>
              <a:rPr lang="en-CA" sz="5400" dirty="0" smtClean="0"/>
              <a:t> Youth Worker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823739" y="2062665"/>
            <a:ext cx="5922148" cy="559446"/>
          </a:xfrm>
        </p:spPr>
        <p:txBody>
          <a:bodyPr>
            <a:noAutofit/>
          </a:bodyPr>
          <a:lstStyle/>
          <a:p>
            <a:r>
              <a:rPr lang="en-CA" sz="3600" dirty="0" smtClean="0"/>
              <a:t>Leanne warner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89422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Youth Worker Mandate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416824" cy="2979669"/>
          </a:xfrm>
        </p:spPr>
        <p:txBody>
          <a:bodyPr>
            <a:normAutofit/>
          </a:bodyPr>
          <a:lstStyle/>
          <a:p>
            <a:endParaRPr lang="en-CA" sz="2800" i="1" dirty="0" smtClean="0"/>
          </a:p>
          <a:p>
            <a:r>
              <a:rPr lang="en-CA" sz="2800" i="1" dirty="0" smtClean="0"/>
              <a:t>To provide students with the resources and support to address their social, physical and emotional needs.</a:t>
            </a:r>
            <a:endParaRPr lang="en-CA" sz="2800" i="1" dirty="0"/>
          </a:p>
        </p:txBody>
      </p:sp>
    </p:spTree>
    <p:extLst>
      <p:ext uri="{BB962C8B-B14F-4D97-AF65-F5344CB8AC3E}">
        <p14:creationId xmlns:p14="http://schemas.microsoft.com/office/powerpoint/2010/main" val="218608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Referrals from students, </a:t>
            </a:r>
            <a:r>
              <a:rPr lang="en-CA" sz="2400" smtClean="0"/>
              <a:t>teachers, parents </a:t>
            </a:r>
            <a:r>
              <a:rPr lang="en-CA" sz="2400" dirty="0" smtClean="0"/>
              <a:t>and counsellors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Confidential  -(unless the  youth is at harm  to oneself or others)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Individual or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Office is located in counselling offices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Student can  text, or drop by anytime during  school hours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31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I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Listen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Advocate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Problem solve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Mediate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Referrals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Prevention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Communication skills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20801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else?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Take students to events, doctors, agencies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Help with special events and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QSA  (LGBTQ) Club sponsor, awareness and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Blush club sponsor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Mental Health awareness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Connect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Meetings w/ Youth and Parents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342406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Desired Goals &amp; 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Build resiliency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Healthy Coping strategies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Confidence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dirty="0" smtClean="0"/>
              <a:t>Advocating for oneself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413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Referrals &amp; External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02" y="1100628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Counsellors, Administration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Doctors, Psychiatrists, Psychologists,, </a:t>
            </a:r>
            <a:r>
              <a:rPr lang="en-CA" sz="2000" i="1" dirty="0"/>
              <a:t>C</a:t>
            </a:r>
            <a:r>
              <a:rPr lang="en-CA" sz="2000" i="1" dirty="0" smtClean="0"/>
              <a:t>ommunity Nurses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Youth Clinic- @WVCC    Tuesdays 2:30-4:30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VCH- Central intake @LGH   Child and Mental Health  (I can take youth or a parent)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Canadian </a:t>
            </a:r>
            <a:r>
              <a:rPr lang="en-CA" sz="2000" i="1" dirty="0"/>
              <a:t>M</a:t>
            </a:r>
            <a:r>
              <a:rPr lang="en-CA" sz="2000" i="1" dirty="0" smtClean="0"/>
              <a:t>ental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North Shore Multicultural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Ambleside Youth Centre, Gleneagles Youth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i="1" dirty="0" smtClean="0"/>
              <a:t>Court, Social Workers, Probation Workers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124987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www.anxietybc.com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3"/>
              </a:rPr>
              <a:t>www.teenmentalhealth.org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4"/>
              </a:rPr>
              <a:t>www.Mindcheck.ca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www.need2talk.ca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398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Please feel free to contact me at:</a:t>
            </a:r>
          </a:p>
          <a:p>
            <a:endParaRPr lang="en-CA" sz="2800" dirty="0"/>
          </a:p>
          <a:p>
            <a:r>
              <a:rPr lang="en-CA" sz="2800" dirty="0" smtClean="0">
                <a:hlinkClick r:id="rId2"/>
              </a:rPr>
              <a:t>lwarner@wvschools.ca</a:t>
            </a:r>
            <a:endParaRPr lang="en-CA" sz="2800" dirty="0" smtClean="0"/>
          </a:p>
          <a:p>
            <a:endParaRPr lang="en-CA" sz="2800" dirty="0"/>
          </a:p>
          <a:p>
            <a:r>
              <a:rPr lang="en-CA" sz="2800" dirty="0" smtClean="0"/>
              <a:t>604 250 3945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71751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218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Rockridge Youth Worker</vt:lpstr>
      <vt:lpstr>Youth Worker Mandate</vt:lpstr>
      <vt:lpstr>My Process</vt:lpstr>
      <vt:lpstr>What do I do?</vt:lpstr>
      <vt:lpstr>What else?</vt:lpstr>
      <vt:lpstr>Desired Goals &amp; outcomes</vt:lpstr>
      <vt:lpstr>Referrals &amp; External Services</vt:lpstr>
      <vt:lpstr>Resources</vt:lpstr>
      <vt:lpstr>Thank you</vt:lpstr>
    </vt:vector>
  </TitlesOfParts>
  <Company>School District 45 (West Vancouver)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Warner</dc:creator>
  <cp:lastModifiedBy>Daphne Bruce</cp:lastModifiedBy>
  <cp:revision>13</cp:revision>
  <dcterms:created xsi:type="dcterms:W3CDTF">2016-09-26T17:29:24Z</dcterms:created>
  <dcterms:modified xsi:type="dcterms:W3CDTF">2016-10-25T16:23:00Z</dcterms:modified>
</cp:coreProperties>
</file>